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662025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24811" y="704087"/>
            <a:ext cx="1769745" cy="512445"/>
          </a:xfrm>
          <a:custGeom>
            <a:avLst/>
            <a:gdLst/>
            <a:ahLst/>
            <a:cxnLst/>
            <a:rect l="l" t="t" r="r" b="b"/>
            <a:pathLst>
              <a:path w="1769745" h="512444">
                <a:moveTo>
                  <a:pt x="1769364" y="512064"/>
                </a:moveTo>
                <a:lnTo>
                  <a:pt x="0" y="512064"/>
                </a:lnTo>
                <a:lnTo>
                  <a:pt x="0" y="0"/>
                </a:lnTo>
                <a:lnTo>
                  <a:pt x="1769364" y="0"/>
                </a:lnTo>
                <a:lnTo>
                  <a:pt x="1769364" y="512064"/>
                </a:lnTo>
                <a:close/>
              </a:path>
            </a:pathLst>
          </a:custGeom>
          <a:solidFill>
            <a:srgbClr val="1C4B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6493" y="3002786"/>
            <a:ext cx="6595745" cy="1492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928636" cy="10286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99352"/>
              <a:ext cx="7105649" cy="79876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4413" y="714350"/>
              <a:ext cx="8477249" cy="85439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81593" y="5399008"/>
              <a:ext cx="8806406" cy="4887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99352"/>
            <a:ext cx="7105649" cy="798764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57926" y="307085"/>
            <a:ext cx="968375" cy="1231900"/>
            <a:chOff x="757926" y="307085"/>
            <a:chExt cx="968375" cy="1231900"/>
          </a:xfrm>
        </p:grpSpPr>
        <p:sp>
          <p:nvSpPr>
            <p:cNvPr id="4" name="object 4" descr=""/>
            <p:cNvSpPr/>
            <p:nvPr/>
          </p:nvSpPr>
          <p:spPr>
            <a:xfrm>
              <a:off x="757923" y="502932"/>
              <a:ext cx="968375" cy="1035685"/>
            </a:xfrm>
            <a:custGeom>
              <a:avLst/>
              <a:gdLst/>
              <a:ahLst/>
              <a:cxnLst/>
              <a:rect l="l" t="t" r="r" b="b"/>
              <a:pathLst>
                <a:path w="968375" h="1035685">
                  <a:moveTo>
                    <a:pt x="483438" y="972083"/>
                  </a:moveTo>
                  <a:lnTo>
                    <a:pt x="0" y="632142"/>
                  </a:lnTo>
                  <a:lnTo>
                    <a:pt x="0" y="695591"/>
                  </a:lnTo>
                  <a:lnTo>
                    <a:pt x="483438" y="1035545"/>
                  </a:lnTo>
                  <a:lnTo>
                    <a:pt x="483438" y="972083"/>
                  </a:lnTo>
                  <a:close/>
                </a:path>
                <a:path w="968375" h="1035685">
                  <a:moveTo>
                    <a:pt x="484657" y="524573"/>
                  </a:moveTo>
                  <a:lnTo>
                    <a:pt x="44056" y="214693"/>
                  </a:lnTo>
                  <a:lnTo>
                    <a:pt x="271957" y="54063"/>
                  </a:lnTo>
                  <a:lnTo>
                    <a:pt x="268033" y="41008"/>
                  </a:lnTo>
                  <a:lnTo>
                    <a:pt x="264934" y="27635"/>
                  </a:lnTo>
                  <a:lnTo>
                    <a:pt x="262661" y="13957"/>
                  </a:lnTo>
                  <a:lnTo>
                    <a:pt x="261226" y="0"/>
                  </a:lnTo>
                  <a:lnTo>
                    <a:pt x="0" y="183743"/>
                  </a:lnTo>
                  <a:lnTo>
                    <a:pt x="0" y="521970"/>
                  </a:lnTo>
                  <a:lnTo>
                    <a:pt x="484657" y="862799"/>
                  </a:lnTo>
                  <a:lnTo>
                    <a:pt x="484657" y="524573"/>
                  </a:lnTo>
                  <a:close/>
                </a:path>
                <a:path w="968375" h="1035685">
                  <a:moveTo>
                    <a:pt x="968044" y="542594"/>
                  </a:moveTo>
                  <a:lnTo>
                    <a:pt x="484593" y="882535"/>
                  </a:lnTo>
                  <a:lnTo>
                    <a:pt x="484593" y="945997"/>
                  </a:lnTo>
                  <a:lnTo>
                    <a:pt x="968044" y="606044"/>
                  </a:lnTo>
                  <a:lnTo>
                    <a:pt x="968044" y="542594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57923" y="1045526"/>
              <a:ext cx="968375" cy="493395"/>
            </a:xfrm>
            <a:custGeom>
              <a:avLst/>
              <a:gdLst/>
              <a:ahLst/>
              <a:cxnLst/>
              <a:rect l="l" t="t" r="r" b="b"/>
              <a:pathLst>
                <a:path w="968375" h="493394">
                  <a:moveTo>
                    <a:pt x="483438" y="339940"/>
                  </a:moveTo>
                  <a:lnTo>
                    <a:pt x="0" y="0"/>
                  </a:lnTo>
                  <a:lnTo>
                    <a:pt x="0" y="63449"/>
                  </a:lnTo>
                  <a:lnTo>
                    <a:pt x="483438" y="403402"/>
                  </a:lnTo>
                  <a:lnTo>
                    <a:pt x="483438" y="339940"/>
                  </a:lnTo>
                  <a:close/>
                </a:path>
                <a:path w="968375" h="493394">
                  <a:moveTo>
                    <a:pt x="968095" y="89547"/>
                  </a:moveTo>
                  <a:lnTo>
                    <a:pt x="484657" y="429488"/>
                  </a:lnTo>
                  <a:lnTo>
                    <a:pt x="484657" y="492950"/>
                  </a:lnTo>
                  <a:lnTo>
                    <a:pt x="968095" y="152996"/>
                  </a:lnTo>
                  <a:lnTo>
                    <a:pt x="968095" y="89547"/>
                  </a:lnTo>
                  <a:close/>
                </a:path>
              </a:pathLst>
            </a:custGeom>
            <a:solidFill>
              <a:srgbClr val="004E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48462" y="632991"/>
              <a:ext cx="591185" cy="245110"/>
            </a:xfrm>
            <a:custGeom>
              <a:avLst/>
              <a:gdLst/>
              <a:ahLst/>
              <a:cxnLst/>
              <a:rect l="l" t="t" r="r" b="b"/>
              <a:pathLst>
                <a:path w="591185" h="245109">
                  <a:moveTo>
                    <a:pt x="396457" y="172847"/>
                  </a:moveTo>
                  <a:lnTo>
                    <a:pt x="294067" y="172847"/>
                  </a:lnTo>
                  <a:lnTo>
                    <a:pt x="539879" y="0"/>
                  </a:lnTo>
                  <a:lnTo>
                    <a:pt x="591064" y="35984"/>
                  </a:lnTo>
                  <a:lnTo>
                    <a:pt x="396457" y="172847"/>
                  </a:lnTo>
                  <a:close/>
                </a:path>
                <a:path w="591185" h="245109">
                  <a:moveTo>
                    <a:pt x="294122" y="244816"/>
                  </a:moveTo>
                  <a:lnTo>
                    <a:pt x="0" y="37974"/>
                  </a:lnTo>
                  <a:lnTo>
                    <a:pt x="51130" y="1989"/>
                  </a:lnTo>
                  <a:lnTo>
                    <a:pt x="294067" y="172847"/>
                  </a:lnTo>
                  <a:lnTo>
                    <a:pt x="396457" y="172847"/>
                  </a:lnTo>
                  <a:lnTo>
                    <a:pt x="294122" y="244816"/>
                  </a:lnTo>
                  <a:close/>
                </a:path>
              </a:pathLst>
            </a:custGeom>
            <a:solidFill>
              <a:srgbClr val="007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6894" y="715187"/>
              <a:ext cx="675005" cy="274955"/>
            </a:xfrm>
            <a:custGeom>
              <a:avLst/>
              <a:gdLst/>
              <a:ahLst/>
              <a:cxnLst/>
              <a:rect l="l" t="t" r="r" b="b"/>
              <a:pathLst>
                <a:path w="675005" h="274955">
                  <a:moveTo>
                    <a:pt x="437918" y="202420"/>
                  </a:moveTo>
                  <a:lnTo>
                    <a:pt x="335634" y="202420"/>
                  </a:lnTo>
                  <a:lnTo>
                    <a:pt x="623511" y="0"/>
                  </a:lnTo>
                  <a:lnTo>
                    <a:pt x="674641" y="35984"/>
                  </a:lnTo>
                  <a:lnTo>
                    <a:pt x="437918" y="202420"/>
                  </a:lnTo>
                  <a:close/>
                </a:path>
                <a:path w="675005" h="274955">
                  <a:moveTo>
                    <a:pt x="335634" y="274334"/>
                  </a:moveTo>
                  <a:lnTo>
                    <a:pt x="0" y="38306"/>
                  </a:lnTo>
                  <a:lnTo>
                    <a:pt x="51130" y="2321"/>
                  </a:lnTo>
                  <a:lnTo>
                    <a:pt x="335634" y="202420"/>
                  </a:lnTo>
                  <a:lnTo>
                    <a:pt x="437918" y="202420"/>
                  </a:lnTo>
                  <a:lnTo>
                    <a:pt x="335634" y="274334"/>
                  </a:lnTo>
                  <a:close/>
                </a:path>
              </a:pathLst>
            </a:custGeom>
            <a:solidFill>
              <a:srgbClr val="ED3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41313" y="498450"/>
              <a:ext cx="485140" cy="867410"/>
            </a:xfrm>
            <a:custGeom>
              <a:avLst/>
              <a:gdLst/>
              <a:ahLst/>
              <a:cxnLst/>
              <a:rect l="l" t="t" r="r" b="b"/>
              <a:pathLst>
                <a:path w="485139" h="867410">
                  <a:moveTo>
                    <a:pt x="0" y="867222"/>
                  </a:moveTo>
                  <a:lnTo>
                    <a:pt x="0" y="528990"/>
                  </a:lnTo>
                  <a:lnTo>
                    <a:pt x="440548" y="219224"/>
                  </a:lnTo>
                  <a:lnTo>
                    <a:pt x="207063" y="55220"/>
                  </a:lnTo>
                  <a:lnTo>
                    <a:pt x="210841" y="41874"/>
                  </a:lnTo>
                  <a:lnTo>
                    <a:pt x="213779" y="28211"/>
                  </a:lnTo>
                  <a:lnTo>
                    <a:pt x="215847" y="14248"/>
                  </a:lnTo>
                  <a:lnTo>
                    <a:pt x="217013" y="0"/>
                  </a:lnTo>
                  <a:lnTo>
                    <a:pt x="484658" y="188214"/>
                  </a:lnTo>
                  <a:lnTo>
                    <a:pt x="484658" y="526392"/>
                  </a:lnTo>
                  <a:lnTo>
                    <a:pt x="0" y="867222"/>
                  </a:lnTo>
                  <a:close/>
                </a:path>
              </a:pathLst>
            </a:custGeom>
            <a:solidFill>
              <a:srgbClr val="004E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58405" y="307085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80" h="360680">
                  <a:moveTo>
                    <a:pt x="180199" y="360398"/>
                  </a:moveTo>
                  <a:lnTo>
                    <a:pt x="132303" y="353959"/>
                  </a:lnTo>
                  <a:lnTo>
                    <a:pt x="89260" y="335790"/>
                  </a:lnTo>
                  <a:lnTo>
                    <a:pt x="52788" y="307610"/>
                  </a:lnTo>
                  <a:lnTo>
                    <a:pt x="24608" y="271138"/>
                  </a:lnTo>
                  <a:lnTo>
                    <a:pt x="6438" y="228094"/>
                  </a:lnTo>
                  <a:lnTo>
                    <a:pt x="0" y="180199"/>
                  </a:lnTo>
                  <a:lnTo>
                    <a:pt x="6438" y="132303"/>
                  </a:lnTo>
                  <a:lnTo>
                    <a:pt x="24608" y="89260"/>
                  </a:lnTo>
                  <a:lnTo>
                    <a:pt x="52788" y="52788"/>
                  </a:lnTo>
                  <a:lnTo>
                    <a:pt x="89260" y="24607"/>
                  </a:lnTo>
                  <a:lnTo>
                    <a:pt x="132303" y="6438"/>
                  </a:lnTo>
                  <a:lnTo>
                    <a:pt x="180199" y="0"/>
                  </a:lnTo>
                  <a:lnTo>
                    <a:pt x="228103" y="6438"/>
                  </a:lnTo>
                  <a:lnTo>
                    <a:pt x="271154" y="24607"/>
                  </a:lnTo>
                  <a:lnTo>
                    <a:pt x="307626" y="52788"/>
                  </a:lnTo>
                  <a:lnTo>
                    <a:pt x="335801" y="89260"/>
                  </a:lnTo>
                  <a:lnTo>
                    <a:pt x="353962" y="132303"/>
                  </a:lnTo>
                  <a:lnTo>
                    <a:pt x="360398" y="180199"/>
                  </a:lnTo>
                  <a:lnTo>
                    <a:pt x="353960" y="228094"/>
                  </a:lnTo>
                  <a:lnTo>
                    <a:pt x="335790" y="271138"/>
                  </a:lnTo>
                  <a:lnTo>
                    <a:pt x="307610" y="307610"/>
                  </a:lnTo>
                  <a:lnTo>
                    <a:pt x="271138" y="335790"/>
                  </a:lnTo>
                  <a:lnTo>
                    <a:pt x="228094" y="353959"/>
                  </a:lnTo>
                  <a:lnTo>
                    <a:pt x="180199" y="360398"/>
                  </a:lnTo>
                  <a:close/>
                </a:path>
              </a:pathLst>
            </a:custGeom>
            <a:solidFill>
              <a:srgbClr val="FFC82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5976" y="636386"/>
            <a:ext cx="1866899" cy="6381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513" y="360779"/>
              <a:ext cx="2905124" cy="120967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99352"/>
              <a:ext cx="7105649" cy="79876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31873" y="780288"/>
            <a:ext cx="7620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0">
                <a:solidFill>
                  <a:srgbClr val="FFFFFF"/>
                </a:solidFill>
                <a:latin typeface="Arial MT"/>
                <a:cs typeface="Arial MT"/>
              </a:rPr>
              <a:t>*ORMAÇÃO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929169" y="934719"/>
            <a:ext cx="7677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solidFill>
                  <a:srgbClr val="FFFFFF"/>
                </a:solidFill>
                <a:latin typeface="Arial MT"/>
                <a:cs typeface="Arial MT"/>
              </a:rPr>
              <a:t>+ACULDADE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7301" y="474979"/>
            <a:ext cx="1827530" cy="894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700" spc="-135" b="0">
                <a:latin typeface="Arial MT"/>
                <a:cs typeface="Arial MT"/>
              </a:rPr>
              <a:t>FF</a:t>
            </a:r>
            <a:r>
              <a:rPr dirty="0" sz="5700" spc="155" b="0">
                <a:latin typeface="Arial MT"/>
                <a:cs typeface="Arial MT"/>
              </a:rPr>
              <a:t>I</a:t>
            </a:r>
            <a:r>
              <a:rPr dirty="0" baseline="2525" sz="1650" spc="-202" b="0">
                <a:latin typeface="Arial MT"/>
                <a:cs typeface="Arial MT"/>
              </a:rPr>
              <a:t>INTE</a:t>
            </a:r>
            <a:r>
              <a:rPr dirty="0" baseline="2525" sz="1650" spc="-187" b="0">
                <a:latin typeface="Arial MT"/>
                <a:cs typeface="Arial MT"/>
              </a:rPr>
              <a:t>G</a:t>
            </a:r>
            <a:r>
              <a:rPr dirty="0" baseline="2525" sz="1650" spc="-165" b="0">
                <a:latin typeface="Arial MT"/>
                <a:cs typeface="Arial MT"/>
              </a:rPr>
              <a:t> </a:t>
            </a:r>
            <a:r>
              <a:rPr dirty="0" baseline="2525" sz="1650" spc="-75" b="0">
                <a:latin typeface="Arial MT"/>
                <a:cs typeface="Arial MT"/>
              </a:rPr>
              <a:t>RADA</a:t>
            </a:r>
            <a:endParaRPr baseline="2525" sz="1650">
              <a:latin typeface="Arial MT"/>
              <a:cs typeface="Arial MT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6647688"/>
            <a:ext cx="18288000" cy="45720"/>
            <a:chOff x="0" y="6647688"/>
            <a:chExt cx="18288000" cy="4572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47688"/>
              <a:ext cx="18288000" cy="4572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647688"/>
              <a:ext cx="18288000" cy="457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53102"/>
            <a:ext cx="4024629" cy="4034154"/>
            <a:chOff x="0" y="6253102"/>
            <a:chExt cx="4024629" cy="4034154"/>
          </a:xfrm>
        </p:grpSpPr>
        <p:sp>
          <p:nvSpPr>
            <p:cNvPr id="3" name="object 3" descr=""/>
            <p:cNvSpPr/>
            <p:nvPr/>
          </p:nvSpPr>
          <p:spPr>
            <a:xfrm>
              <a:off x="0" y="6253102"/>
              <a:ext cx="4023995" cy="3364865"/>
            </a:xfrm>
            <a:custGeom>
              <a:avLst/>
              <a:gdLst/>
              <a:ahLst/>
              <a:cxnLst/>
              <a:rect l="l" t="t" r="r" b="b"/>
              <a:pathLst>
                <a:path w="4023995" h="3364865">
                  <a:moveTo>
                    <a:pt x="0" y="3364614"/>
                  </a:moveTo>
                  <a:lnTo>
                    <a:pt x="0" y="2829344"/>
                  </a:lnTo>
                  <a:lnTo>
                    <a:pt x="4023649" y="0"/>
                  </a:lnTo>
                  <a:lnTo>
                    <a:pt x="4023649" y="535270"/>
                  </a:lnTo>
                  <a:lnTo>
                    <a:pt x="0" y="3364614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7008448"/>
              <a:ext cx="4024629" cy="3279140"/>
            </a:xfrm>
            <a:custGeom>
              <a:avLst/>
              <a:gdLst/>
              <a:ahLst/>
              <a:cxnLst/>
              <a:rect l="l" t="t" r="r" b="b"/>
              <a:pathLst>
                <a:path w="4024629" h="3279140">
                  <a:moveTo>
                    <a:pt x="122859" y="3278550"/>
                  </a:moveTo>
                  <a:lnTo>
                    <a:pt x="0" y="3278550"/>
                  </a:lnTo>
                  <a:lnTo>
                    <a:pt x="0" y="2829673"/>
                  </a:lnTo>
                  <a:lnTo>
                    <a:pt x="4024116" y="0"/>
                  </a:lnTo>
                  <a:lnTo>
                    <a:pt x="4024116" y="535270"/>
                  </a:lnTo>
                  <a:lnTo>
                    <a:pt x="122859" y="3278550"/>
                  </a:lnTo>
                  <a:close/>
                </a:path>
              </a:pathLst>
            </a:custGeom>
            <a:solidFill>
              <a:srgbClr val="004E8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0" y="26872"/>
            <a:ext cx="4023995" cy="8881745"/>
            <a:chOff x="0" y="26872"/>
            <a:chExt cx="4023995" cy="8881745"/>
          </a:xfrm>
        </p:grpSpPr>
        <p:sp>
          <p:nvSpPr>
            <p:cNvPr id="6" name="object 6" descr=""/>
            <p:cNvSpPr/>
            <p:nvPr/>
          </p:nvSpPr>
          <p:spPr>
            <a:xfrm>
              <a:off x="0" y="2773378"/>
              <a:ext cx="2451100" cy="2027555"/>
            </a:xfrm>
            <a:custGeom>
              <a:avLst/>
              <a:gdLst/>
              <a:ahLst/>
              <a:cxnLst/>
              <a:rect l="l" t="t" r="r" b="b"/>
              <a:pathLst>
                <a:path w="2451100" h="2027554">
                  <a:moveTo>
                    <a:pt x="0" y="2027227"/>
                  </a:moveTo>
                  <a:lnTo>
                    <a:pt x="0" y="1419830"/>
                  </a:lnTo>
                  <a:lnTo>
                    <a:pt x="2019183" y="0"/>
                  </a:lnTo>
                  <a:lnTo>
                    <a:pt x="2450943" y="303537"/>
                  </a:lnTo>
                  <a:lnTo>
                    <a:pt x="0" y="2027227"/>
                  </a:lnTo>
                  <a:close/>
                </a:path>
              </a:pathLst>
            </a:custGeom>
            <a:solidFill>
              <a:srgbClr val="007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3466712"/>
              <a:ext cx="2805430" cy="2276475"/>
            </a:xfrm>
            <a:custGeom>
              <a:avLst/>
              <a:gdLst/>
              <a:ahLst/>
              <a:cxnLst/>
              <a:rect l="l" t="t" r="r" b="b"/>
              <a:pathLst>
                <a:path w="2805430" h="2276475">
                  <a:moveTo>
                    <a:pt x="0" y="2275894"/>
                  </a:moveTo>
                  <a:lnTo>
                    <a:pt x="0" y="1669282"/>
                  </a:lnTo>
                  <a:lnTo>
                    <a:pt x="2374009" y="0"/>
                  </a:lnTo>
                  <a:lnTo>
                    <a:pt x="2805303" y="303537"/>
                  </a:lnTo>
                  <a:lnTo>
                    <a:pt x="0" y="2275894"/>
                  </a:lnTo>
                  <a:close/>
                </a:path>
              </a:pathLst>
            </a:custGeom>
            <a:solidFill>
              <a:srgbClr val="ED3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0" y="1638493"/>
              <a:ext cx="4023995" cy="7270115"/>
            </a:xfrm>
            <a:custGeom>
              <a:avLst/>
              <a:gdLst/>
              <a:ahLst/>
              <a:cxnLst/>
              <a:rect l="l" t="t" r="r" b="b"/>
              <a:pathLst>
                <a:path w="4023995" h="7270115">
                  <a:moveTo>
                    <a:pt x="0" y="7269814"/>
                  </a:moveTo>
                  <a:lnTo>
                    <a:pt x="0" y="4416754"/>
                  </a:lnTo>
                  <a:lnTo>
                    <a:pt x="3651571" y="1849200"/>
                  </a:lnTo>
                  <a:lnTo>
                    <a:pt x="1682074" y="465797"/>
                  </a:lnTo>
                  <a:lnTo>
                    <a:pt x="1697095" y="416098"/>
                  </a:lnTo>
                  <a:lnTo>
                    <a:pt x="1710745" y="365859"/>
                  </a:lnTo>
                  <a:lnTo>
                    <a:pt x="1723002" y="315090"/>
                  </a:lnTo>
                  <a:lnTo>
                    <a:pt x="1733843" y="263803"/>
                  </a:lnTo>
                  <a:lnTo>
                    <a:pt x="1743245" y="212009"/>
                  </a:lnTo>
                  <a:lnTo>
                    <a:pt x="1751185" y="159721"/>
                  </a:lnTo>
                  <a:lnTo>
                    <a:pt x="1757640" y="106948"/>
                  </a:lnTo>
                  <a:lnTo>
                    <a:pt x="1762587" y="53704"/>
                  </a:lnTo>
                  <a:lnTo>
                    <a:pt x="1766002" y="0"/>
                  </a:lnTo>
                  <a:lnTo>
                    <a:pt x="4023649" y="1587627"/>
                  </a:lnTo>
                  <a:lnTo>
                    <a:pt x="4023649" y="4440226"/>
                  </a:lnTo>
                  <a:lnTo>
                    <a:pt x="0" y="7269814"/>
                  </a:lnTo>
                  <a:close/>
                </a:path>
              </a:pathLst>
            </a:custGeom>
            <a:solidFill>
              <a:srgbClr val="004E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26872"/>
              <a:ext cx="1433195" cy="3035300"/>
            </a:xfrm>
            <a:custGeom>
              <a:avLst/>
              <a:gdLst/>
              <a:ahLst/>
              <a:cxnLst/>
              <a:rect l="l" t="t" r="r" b="b"/>
              <a:pathLst>
                <a:path w="1433195" h="3035300">
                  <a:moveTo>
                    <a:pt x="0" y="3034870"/>
                  </a:moveTo>
                  <a:lnTo>
                    <a:pt x="0" y="0"/>
                  </a:lnTo>
                  <a:lnTo>
                    <a:pt x="56221" y="4114"/>
                  </a:lnTo>
                  <a:lnTo>
                    <a:pt x="103286" y="9263"/>
                  </a:lnTo>
                  <a:lnTo>
                    <a:pt x="149910" y="15834"/>
                  </a:lnTo>
                  <a:lnTo>
                    <a:pt x="196069" y="23804"/>
                  </a:lnTo>
                  <a:lnTo>
                    <a:pt x="241743" y="33151"/>
                  </a:lnTo>
                  <a:lnTo>
                    <a:pt x="286908" y="43852"/>
                  </a:lnTo>
                  <a:lnTo>
                    <a:pt x="331542" y="55886"/>
                  </a:lnTo>
                  <a:lnTo>
                    <a:pt x="375624" y="69229"/>
                  </a:lnTo>
                  <a:lnTo>
                    <a:pt x="419129" y="83860"/>
                  </a:lnTo>
                  <a:lnTo>
                    <a:pt x="462037" y="99757"/>
                  </a:lnTo>
                  <a:lnTo>
                    <a:pt x="504325" y="116897"/>
                  </a:lnTo>
                  <a:lnTo>
                    <a:pt x="545971" y="135257"/>
                  </a:lnTo>
                  <a:lnTo>
                    <a:pt x="586952" y="154817"/>
                  </a:lnTo>
                  <a:lnTo>
                    <a:pt x="627247" y="175552"/>
                  </a:lnTo>
                  <a:lnTo>
                    <a:pt x="666832" y="197441"/>
                  </a:lnTo>
                  <a:lnTo>
                    <a:pt x="705686" y="220462"/>
                  </a:lnTo>
                  <a:lnTo>
                    <a:pt x="743786" y="244593"/>
                  </a:lnTo>
                  <a:lnTo>
                    <a:pt x="780933" y="269683"/>
                  </a:lnTo>
                  <a:lnTo>
                    <a:pt x="817458" y="295957"/>
                  </a:lnTo>
                  <a:lnTo>
                    <a:pt x="853163" y="323274"/>
                  </a:lnTo>
                  <a:lnTo>
                    <a:pt x="888027" y="351611"/>
                  </a:lnTo>
                  <a:lnTo>
                    <a:pt x="922026" y="380946"/>
                  </a:lnTo>
                  <a:lnTo>
                    <a:pt x="955138" y="411258"/>
                  </a:lnTo>
                  <a:lnTo>
                    <a:pt x="987342" y="442524"/>
                  </a:lnTo>
                  <a:lnTo>
                    <a:pt x="1018615" y="474721"/>
                  </a:lnTo>
                  <a:lnTo>
                    <a:pt x="1048934" y="507827"/>
                  </a:lnTo>
                  <a:lnTo>
                    <a:pt x="1078277" y="541821"/>
                  </a:lnTo>
                  <a:lnTo>
                    <a:pt x="1106622" y="576680"/>
                  </a:lnTo>
                  <a:lnTo>
                    <a:pt x="1133947" y="612382"/>
                  </a:lnTo>
                  <a:lnTo>
                    <a:pt x="1160230" y="648904"/>
                  </a:lnTo>
                  <a:lnTo>
                    <a:pt x="1185447" y="686224"/>
                  </a:lnTo>
                  <a:lnTo>
                    <a:pt x="1209701" y="724528"/>
                  </a:lnTo>
                  <a:lnTo>
                    <a:pt x="1232714" y="763378"/>
                  </a:lnTo>
                  <a:lnTo>
                    <a:pt x="1254595" y="802960"/>
                  </a:lnTo>
                  <a:lnTo>
                    <a:pt x="1275321" y="843249"/>
                  </a:lnTo>
                  <a:lnTo>
                    <a:pt x="1294872" y="884225"/>
                  </a:lnTo>
                  <a:lnTo>
                    <a:pt x="1313223" y="925864"/>
                  </a:lnTo>
                  <a:lnTo>
                    <a:pt x="1330354" y="968145"/>
                  </a:lnTo>
                  <a:lnTo>
                    <a:pt x="1346242" y="1011044"/>
                  </a:lnTo>
                  <a:lnTo>
                    <a:pt x="1360864" y="1054541"/>
                  </a:lnTo>
                  <a:lnTo>
                    <a:pt x="1374199" y="1098613"/>
                  </a:lnTo>
                  <a:lnTo>
                    <a:pt x="1386225" y="1143236"/>
                  </a:lnTo>
                  <a:lnTo>
                    <a:pt x="1396918" y="1188390"/>
                  </a:lnTo>
                  <a:lnTo>
                    <a:pt x="1406258" y="1234052"/>
                  </a:lnTo>
                  <a:lnTo>
                    <a:pt x="1414222" y="1280199"/>
                  </a:lnTo>
                  <a:lnTo>
                    <a:pt x="1420787" y="1326809"/>
                  </a:lnTo>
                  <a:lnTo>
                    <a:pt x="1425932" y="1373860"/>
                  </a:lnTo>
                  <a:lnTo>
                    <a:pt x="1429634" y="1421329"/>
                  </a:lnTo>
                  <a:lnTo>
                    <a:pt x="1431872" y="1469196"/>
                  </a:lnTo>
                  <a:lnTo>
                    <a:pt x="1432623" y="1517436"/>
                  </a:lnTo>
                  <a:lnTo>
                    <a:pt x="1431872" y="1565676"/>
                  </a:lnTo>
                  <a:lnTo>
                    <a:pt x="1429632" y="1613542"/>
                  </a:lnTo>
                  <a:lnTo>
                    <a:pt x="1425926" y="1661011"/>
                  </a:lnTo>
                  <a:lnTo>
                    <a:pt x="1420777" y="1708062"/>
                  </a:lnTo>
                  <a:lnTo>
                    <a:pt x="1414206" y="1754672"/>
                  </a:lnTo>
                  <a:lnTo>
                    <a:pt x="1406236" y="1800819"/>
                  </a:lnTo>
                  <a:lnTo>
                    <a:pt x="1396889" y="1846481"/>
                  </a:lnTo>
                  <a:lnTo>
                    <a:pt x="1386188" y="1891635"/>
                  </a:lnTo>
                  <a:lnTo>
                    <a:pt x="1374155" y="1936258"/>
                  </a:lnTo>
                  <a:lnTo>
                    <a:pt x="1360811" y="1980330"/>
                  </a:lnTo>
                  <a:lnTo>
                    <a:pt x="1346180" y="2023827"/>
                  </a:lnTo>
                  <a:lnTo>
                    <a:pt x="1330283" y="2066726"/>
                  </a:lnTo>
                  <a:lnTo>
                    <a:pt x="1313143" y="2109007"/>
                  </a:lnTo>
                  <a:lnTo>
                    <a:pt x="1294783" y="2150646"/>
                  </a:lnTo>
                  <a:lnTo>
                    <a:pt x="1275224" y="2191622"/>
                  </a:lnTo>
                  <a:lnTo>
                    <a:pt x="1254488" y="2231911"/>
                  </a:lnTo>
                  <a:lnTo>
                    <a:pt x="1232599" y="2271493"/>
                  </a:lnTo>
                  <a:lnTo>
                    <a:pt x="1209578" y="2310343"/>
                  </a:lnTo>
                  <a:lnTo>
                    <a:pt x="1185447" y="2348441"/>
                  </a:lnTo>
                  <a:lnTo>
                    <a:pt x="1160230" y="2385763"/>
                  </a:lnTo>
                  <a:lnTo>
                    <a:pt x="1133947" y="2422289"/>
                  </a:lnTo>
                  <a:lnTo>
                    <a:pt x="1106622" y="2457994"/>
                  </a:lnTo>
                  <a:lnTo>
                    <a:pt x="1078277" y="2492857"/>
                  </a:lnTo>
                  <a:lnTo>
                    <a:pt x="1048934" y="2526856"/>
                  </a:lnTo>
                  <a:lnTo>
                    <a:pt x="1018615" y="2559969"/>
                  </a:lnTo>
                  <a:lnTo>
                    <a:pt x="987342" y="2592173"/>
                  </a:lnTo>
                  <a:lnTo>
                    <a:pt x="955138" y="2623445"/>
                  </a:lnTo>
                  <a:lnTo>
                    <a:pt x="922026" y="2653764"/>
                  </a:lnTo>
                  <a:lnTo>
                    <a:pt x="888027" y="2683107"/>
                  </a:lnTo>
                  <a:lnTo>
                    <a:pt x="853163" y="2711453"/>
                  </a:lnTo>
                  <a:lnTo>
                    <a:pt x="817458" y="2738778"/>
                  </a:lnTo>
                  <a:lnTo>
                    <a:pt x="780933" y="2765060"/>
                  </a:lnTo>
                  <a:lnTo>
                    <a:pt x="743610" y="2790278"/>
                  </a:lnTo>
                  <a:lnTo>
                    <a:pt x="705513" y="2814408"/>
                  </a:lnTo>
                  <a:lnTo>
                    <a:pt x="666662" y="2837430"/>
                  </a:lnTo>
                  <a:lnTo>
                    <a:pt x="627081" y="2859319"/>
                  </a:lnTo>
                  <a:lnTo>
                    <a:pt x="586791" y="2880054"/>
                  </a:lnTo>
                  <a:lnTo>
                    <a:pt x="545816" y="2899614"/>
                  </a:lnTo>
                  <a:lnTo>
                    <a:pt x="504177" y="2917974"/>
                  </a:lnTo>
                  <a:lnTo>
                    <a:pt x="461896" y="2935114"/>
                  </a:lnTo>
                  <a:lnTo>
                    <a:pt x="418996" y="2951010"/>
                  </a:lnTo>
                  <a:lnTo>
                    <a:pt x="375499" y="2965642"/>
                  </a:lnTo>
                  <a:lnTo>
                    <a:pt x="331428" y="2978985"/>
                  </a:lnTo>
                  <a:lnTo>
                    <a:pt x="286804" y="2991019"/>
                  </a:lnTo>
                  <a:lnTo>
                    <a:pt x="241650" y="3001720"/>
                  </a:lnTo>
                  <a:lnTo>
                    <a:pt x="195989" y="3011067"/>
                  </a:lnTo>
                  <a:lnTo>
                    <a:pt x="149842" y="3019037"/>
                  </a:lnTo>
                  <a:lnTo>
                    <a:pt x="103232" y="3025608"/>
                  </a:lnTo>
                  <a:lnTo>
                    <a:pt x="56181" y="3030757"/>
                  </a:lnTo>
                  <a:lnTo>
                    <a:pt x="0" y="3034870"/>
                  </a:lnTo>
                  <a:close/>
                </a:path>
              </a:pathLst>
            </a:custGeom>
            <a:solidFill>
              <a:srgbClr val="FFC8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4772848" y="5744671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5" h="398145">
                <a:moveTo>
                  <a:pt x="198759" y="397519"/>
                </a:moveTo>
                <a:lnTo>
                  <a:pt x="159681" y="393702"/>
                </a:lnTo>
                <a:lnTo>
                  <a:pt x="122656" y="382490"/>
                </a:lnTo>
                <a:lnTo>
                  <a:pt x="88547" y="364238"/>
                </a:lnTo>
                <a:lnTo>
                  <a:pt x="58215" y="339304"/>
                </a:lnTo>
                <a:lnTo>
                  <a:pt x="33281" y="308972"/>
                </a:lnTo>
                <a:lnTo>
                  <a:pt x="15029" y="274863"/>
                </a:lnTo>
                <a:lnTo>
                  <a:pt x="3817" y="237838"/>
                </a:lnTo>
                <a:lnTo>
                  <a:pt x="0" y="198759"/>
                </a:lnTo>
                <a:lnTo>
                  <a:pt x="3817" y="159681"/>
                </a:lnTo>
                <a:lnTo>
                  <a:pt x="15029" y="122656"/>
                </a:lnTo>
                <a:lnTo>
                  <a:pt x="33281" y="88547"/>
                </a:lnTo>
                <a:lnTo>
                  <a:pt x="58215" y="58215"/>
                </a:lnTo>
                <a:lnTo>
                  <a:pt x="88547" y="33281"/>
                </a:lnTo>
                <a:lnTo>
                  <a:pt x="122656" y="15029"/>
                </a:lnTo>
                <a:lnTo>
                  <a:pt x="159681" y="3817"/>
                </a:lnTo>
                <a:lnTo>
                  <a:pt x="198759" y="0"/>
                </a:lnTo>
                <a:lnTo>
                  <a:pt x="237838" y="3817"/>
                </a:lnTo>
                <a:lnTo>
                  <a:pt x="274863" y="15029"/>
                </a:lnTo>
                <a:lnTo>
                  <a:pt x="291665" y="24020"/>
                </a:lnTo>
                <a:lnTo>
                  <a:pt x="187768" y="24020"/>
                </a:lnTo>
                <a:lnTo>
                  <a:pt x="176704" y="30117"/>
                </a:lnTo>
                <a:lnTo>
                  <a:pt x="145703" y="30117"/>
                </a:lnTo>
                <a:lnTo>
                  <a:pt x="114333" y="43485"/>
                </a:lnTo>
                <a:lnTo>
                  <a:pt x="86441" y="62358"/>
                </a:lnTo>
                <a:lnTo>
                  <a:pt x="62673" y="86061"/>
                </a:lnTo>
                <a:lnTo>
                  <a:pt x="43724" y="113899"/>
                </a:lnTo>
                <a:lnTo>
                  <a:pt x="377804" y="113899"/>
                </a:lnTo>
                <a:lnTo>
                  <a:pt x="382489" y="122656"/>
                </a:lnTo>
                <a:lnTo>
                  <a:pt x="386495" y="135883"/>
                </a:lnTo>
                <a:lnTo>
                  <a:pt x="33549" y="135883"/>
                </a:lnTo>
                <a:lnTo>
                  <a:pt x="28593" y="150841"/>
                </a:lnTo>
                <a:lnTo>
                  <a:pt x="24967" y="166350"/>
                </a:lnTo>
                <a:lnTo>
                  <a:pt x="22741" y="182345"/>
                </a:lnTo>
                <a:lnTo>
                  <a:pt x="21983" y="198759"/>
                </a:lnTo>
                <a:lnTo>
                  <a:pt x="22678" y="214386"/>
                </a:lnTo>
                <a:lnTo>
                  <a:pt x="22689" y="214618"/>
                </a:lnTo>
                <a:lnTo>
                  <a:pt x="24722" y="229776"/>
                </a:lnTo>
                <a:lnTo>
                  <a:pt x="24764" y="230088"/>
                </a:lnTo>
                <a:lnTo>
                  <a:pt x="28096" y="244873"/>
                </a:lnTo>
                <a:lnTo>
                  <a:pt x="28149" y="245110"/>
                </a:lnTo>
                <a:lnTo>
                  <a:pt x="32782" y="259622"/>
                </a:lnTo>
                <a:lnTo>
                  <a:pt x="387105" y="259622"/>
                </a:lnTo>
                <a:lnTo>
                  <a:pt x="382489" y="274863"/>
                </a:lnTo>
                <a:lnTo>
                  <a:pt x="378881" y="281606"/>
                </a:lnTo>
                <a:lnTo>
                  <a:pt x="42639" y="281606"/>
                </a:lnTo>
                <a:lnTo>
                  <a:pt x="61595" y="310140"/>
                </a:lnTo>
                <a:lnTo>
                  <a:pt x="85569" y="334434"/>
                </a:lnTo>
                <a:lnTo>
                  <a:pt x="113833" y="353759"/>
                </a:lnTo>
                <a:lnTo>
                  <a:pt x="145657" y="367382"/>
                </a:lnTo>
                <a:lnTo>
                  <a:pt x="176669" y="367382"/>
                </a:lnTo>
                <a:lnTo>
                  <a:pt x="187767" y="373499"/>
                </a:lnTo>
                <a:lnTo>
                  <a:pt x="291665" y="373499"/>
                </a:lnTo>
                <a:lnTo>
                  <a:pt x="274863" y="382490"/>
                </a:lnTo>
                <a:lnTo>
                  <a:pt x="237838" y="393702"/>
                </a:lnTo>
                <a:lnTo>
                  <a:pt x="198759" y="397519"/>
                </a:lnTo>
                <a:close/>
              </a:path>
              <a:path w="398145" h="398145">
                <a:moveTo>
                  <a:pt x="209751" y="113899"/>
                </a:moveTo>
                <a:lnTo>
                  <a:pt x="187768" y="113899"/>
                </a:lnTo>
                <a:lnTo>
                  <a:pt x="187768" y="24020"/>
                </a:lnTo>
                <a:lnTo>
                  <a:pt x="209751" y="24020"/>
                </a:lnTo>
                <a:lnTo>
                  <a:pt x="209751" y="113899"/>
                </a:lnTo>
                <a:close/>
              </a:path>
              <a:path w="398145" h="398145">
                <a:moveTo>
                  <a:pt x="288224" y="113899"/>
                </a:moveTo>
                <a:lnTo>
                  <a:pt x="265655" y="113899"/>
                </a:lnTo>
                <a:lnTo>
                  <a:pt x="262534" y="102305"/>
                </a:lnTo>
                <a:lnTo>
                  <a:pt x="259004" y="91200"/>
                </a:lnTo>
                <a:lnTo>
                  <a:pt x="241547" y="53644"/>
                </a:lnTo>
                <a:lnTo>
                  <a:pt x="209751" y="24020"/>
                </a:lnTo>
                <a:lnTo>
                  <a:pt x="291665" y="24020"/>
                </a:lnTo>
                <a:lnTo>
                  <a:pt x="303059" y="30117"/>
                </a:lnTo>
                <a:lnTo>
                  <a:pt x="251847" y="30117"/>
                </a:lnTo>
                <a:lnTo>
                  <a:pt x="256892" y="36964"/>
                </a:lnTo>
                <a:lnTo>
                  <a:pt x="275867" y="73439"/>
                </a:lnTo>
                <a:lnTo>
                  <a:pt x="284657" y="99783"/>
                </a:lnTo>
                <a:lnTo>
                  <a:pt x="288224" y="113899"/>
                </a:lnTo>
                <a:close/>
              </a:path>
              <a:path w="398145" h="398145">
                <a:moveTo>
                  <a:pt x="131864" y="113899"/>
                </a:moveTo>
                <a:lnTo>
                  <a:pt x="109295" y="113899"/>
                </a:lnTo>
                <a:lnTo>
                  <a:pt x="112862" y="99783"/>
                </a:lnTo>
                <a:lnTo>
                  <a:pt x="126852" y="61340"/>
                </a:lnTo>
                <a:lnTo>
                  <a:pt x="145672" y="30117"/>
                </a:lnTo>
                <a:lnTo>
                  <a:pt x="176704" y="30117"/>
                </a:lnTo>
                <a:lnTo>
                  <a:pt x="166027" y="40065"/>
                </a:lnTo>
                <a:lnTo>
                  <a:pt x="155972" y="53644"/>
                </a:lnTo>
                <a:lnTo>
                  <a:pt x="146775" y="70635"/>
                </a:lnTo>
                <a:lnTo>
                  <a:pt x="142448" y="80629"/>
                </a:lnTo>
                <a:lnTo>
                  <a:pt x="138515" y="91200"/>
                </a:lnTo>
                <a:lnTo>
                  <a:pt x="134985" y="102305"/>
                </a:lnTo>
                <a:lnTo>
                  <a:pt x="131864" y="113899"/>
                </a:lnTo>
                <a:close/>
              </a:path>
              <a:path w="398145" h="398145">
                <a:moveTo>
                  <a:pt x="377804" y="113899"/>
                </a:moveTo>
                <a:lnTo>
                  <a:pt x="353795" y="113899"/>
                </a:lnTo>
                <a:lnTo>
                  <a:pt x="334846" y="86061"/>
                </a:lnTo>
                <a:lnTo>
                  <a:pt x="311078" y="62358"/>
                </a:lnTo>
                <a:lnTo>
                  <a:pt x="283185" y="43485"/>
                </a:lnTo>
                <a:lnTo>
                  <a:pt x="251816" y="30117"/>
                </a:lnTo>
                <a:lnTo>
                  <a:pt x="303059" y="30117"/>
                </a:lnTo>
                <a:lnTo>
                  <a:pt x="308972" y="33281"/>
                </a:lnTo>
                <a:lnTo>
                  <a:pt x="339304" y="58215"/>
                </a:lnTo>
                <a:lnTo>
                  <a:pt x="364238" y="88547"/>
                </a:lnTo>
                <a:lnTo>
                  <a:pt x="377804" y="113899"/>
                </a:lnTo>
                <a:close/>
              </a:path>
              <a:path w="398145" h="398145">
                <a:moveTo>
                  <a:pt x="126965" y="259622"/>
                </a:moveTo>
                <a:lnTo>
                  <a:pt x="104720" y="259622"/>
                </a:lnTo>
                <a:lnTo>
                  <a:pt x="102774" y="245110"/>
                </a:lnTo>
                <a:lnTo>
                  <a:pt x="101346" y="230088"/>
                </a:lnTo>
                <a:lnTo>
                  <a:pt x="100466" y="214618"/>
                </a:lnTo>
                <a:lnTo>
                  <a:pt x="100163" y="198759"/>
                </a:lnTo>
                <a:lnTo>
                  <a:pt x="100479" y="182512"/>
                </a:lnTo>
                <a:lnTo>
                  <a:pt x="101412" y="166569"/>
                </a:lnTo>
                <a:lnTo>
                  <a:pt x="102941" y="151003"/>
                </a:lnTo>
                <a:lnTo>
                  <a:pt x="105043" y="135883"/>
                </a:lnTo>
                <a:lnTo>
                  <a:pt x="127307" y="135883"/>
                </a:lnTo>
                <a:lnTo>
                  <a:pt x="125095" y="150841"/>
                </a:lnTo>
                <a:lnTo>
                  <a:pt x="123479" y="166350"/>
                </a:lnTo>
                <a:lnTo>
                  <a:pt x="122487" y="182345"/>
                </a:lnTo>
                <a:lnTo>
                  <a:pt x="122147" y="198759"/>
                </a:lnTo>
                <a:lnTo>
                  <a:pt x="122453" y="214386"/>
                </a:lnTo>
                <a:lnTo>
                  <a:pt x="123362" y="229776"/>
                </a:lnTo>
                <a:lnTo>
                  <a:pt x="124868" y="244873"/>
                </a:lnTo>
                <a:lnTo>
                  <a:pt x="126965" y="259622"/>
                </a:lnTo>
                <a:close/>
              </a:path>
              <a:path w="398145" h="398145">
                <a:moveTo>
                  <a:pt x="209751" y="259622"/>
                </a:moveTo>
                <a:lnTo>
                  <a:pt x="187768" y="259622"/>
                </a:lnTo>
                <a:lnTo>
                  <a:pt x="187768" y="135883"/>
                </a:lnTo>
                <a:lnTo>
                  <a:pt x="209751" y="135883"/>
                </a:lnTo>
                <a:lnTo>
                  <a:pt x="209751" y="259622"/>
                </a:lnTo>
                <a:close/>
              </a:path>
              <a:path w="398145" h="398145">
                <a:moveTo>
                  <a:pt x="292799" y="259622"/>
                </a:moveTo>
                <a:lnTo>
                  <a:pt x="270554" y="259622"/>
                </a:lnTo>
                <a:lnTo>
                  <a:pt x="272621" y="245110"/>
                </a:lnTo>
                <a:lnTo>
                  <a:pt x="274130" y="230088"/>
                </a:lnTo>
                <a:lnTo>
                  <a:pt x="275055" y="214618"/>
                </a:lnTo>
                <a:lnTo>
                  <a:pt x="275372" y="198759"/>
                </a:lnTo>
                <a:lnTo>
                  <a:pt x="275042" y="182512"/>
                </a:lnTo>
                <a:lnTo>
                  <a:pt x="274062" y="166569"/>
                </a:lnTo>
                <a:lnTo>
                  <a:pt x="272447" y="151003"/>
                </a:lnTo>
                <a:lnTo>
                  <a:pt x="270212" y="135883"/>
                </a:lnTo>
                <a:lnTo>
                  <a:pt x="292476" y="135883"/>
                </a:lnTo>
                <a:lnTo>
                  <a:pt x="294556" y="150841"/>
                </a:lnTo>
                <a:lnTo>
                  <a:pt x="296085" y="166350"/>
                </a:lnTo>
                <a:lnTo>
                  <a:pt x="297030" y="182345"/>
                </a:lnTo>
                <a:lnTo>
                  <a:pt x="297356" y="198759"/>
                </a:lnTo>
                <a:lnTo>
                  <a:pt x="297066" y="214386"/>
                </a:lnTo>
                <a:lnTo>
                  <a:pt x="296202" y="229776"/>
                </a:lnTo>
                <a:lnTo>
                  <a:pt x="294776" y="244873"/>
                </a:lnTo>
                <a:lnTo>
                  <a:pt x="292799" y="259622"/>
                </a:lnTo>
                <a:close/>
              </a:path>
              <a:path w="398145" h="398145">
                <a:moveTo>
                  <a:pt x="387105" y="259622"/>
                </a:moveTo>
                <a:lnTo>
                  <a:pt x="364737" y="259622"/>
                </a:lnTo>
                <a:lnTo>
                  <a:pt x="369370" y="245110"/>
                </a:lnTo>
                <a:lnTo>
                  <a:pt x="372755" y="230088"/>
                </a:lnTo>
                <a:lnTo>
                  <a:pt x="374830" y="214618"/>
                </a:lnTo>
                <a:lnTo>
                  <a:pt x="375535" y="198759"/>
                </a:lnTo>
                <a:lnTo>
                  <a:pt x="374786" y="182512"/>
                </a:lnTo>
                <a:lnTo>
                  <a:pt x="363970" y="135883"/>
                </a:lnTo>
                <a:lnTo>
                  <a:pt x="386495" y="135883"/>
                </a:lnTo>
                <a:lnTo>
                  <a:pt x="393702" y="159681"/>
                </a:lnTo>
                <a:lnTo>
                  <a:pt x="397519" y="198759"/>
                </a:lnTo>
                <a:lnTo>
                  <a:pt x="393702" y="237838"/>
                </a:lnTo>
                <a:lnTo>
                  <a:pt x="387105" y="259622"/>
                </a:lnTo>
                <a:close/>
              </a:path>
              <a:path w="398145" h="398145">
                <a:moveTo>
                  <a:pt x="176683" y="367382"/>
                </a:moveTo>
                <a:lnTo>
                  <a:pt x="145657" y="367382"/>
                </a:lnTo>
                <a:lnTo>
                  <a:pt x="140627" y="360555"/>
                </a:lnTo>
                <a:lnTo>
                  <a:pt x="121479" y="323644"/>
                </a:lnTo>
                <a:lnTo>
                  <a:pt x="108835" y="281606"/>
                </a:lnTo>
                <a:lnTo>
                  <a:pt x="131379" y="281606"/>
                </a:lnTo>
                <a:lnTo>
                  <a:pt x="134567" y="293764"/>
                </a:lnTo>
                <a:lnTo>
                  <a:pt x="138201" y="305396"/>
                </a:lnTo>
                <a:lnTo>
                  <a:pt x="142274" y="316453"/>
                </a:lnTo>
                <a:lnTo>
                  <a:pt x="146775" y="326884"/>
                </a:lnTo>
                <a:lnTo>
                  <a:pt x="155972" y="343875"/>
                </a:lnTo>
                <a:lnTo>
                  <a:pt x="166027" y="357454"/>
                </a:lnTo>
                <a:lnTo>
                  <a:pt x="176683" y="367382"/>
                </a:lnTo>
                <a:close/>
              </a:path>
              <a:path w="398145" h="398145">
                <a:moveTo>
                  <a:pt x="209751" y="373499"/>
                </a:moveTo>
                <a:lnTo>
                  <a:pt x="187768" y="373499"/>
                </a:lnTo>
                <a:lnTo>
                  <a:pt x="187768" y="281606"/>
                </a:lnTo>
                <a:lnTo>
                  <a:pt x="209751" y="281606"/>
                </a:lnTo>
                <a:lnTo>
                  <a:pt x="209751" y="373499"/>
                </a:lnTo>
                <a:close/>
              </a:path>
              <a:path w="398145" h="398145">
                <a:moveTo>
                  <a:pt x="291665" y="373499"/>
                </a:moveTo>
                <a:lnTo>
                  <a:pt x="209751" y="373499"/>
                </a:lnTo>
                <a:lnTo>
                  <a:pt x="220836" y="367382"/>
                </a:lnTo>
                <a:lnTo>
                  <a:pt x="231492" y="357454"/>
                </a:lnTo>
                <a:lnTo>
                  <a:pt x="255245" y="316453"/>
                </a:lnTo>
                <a:lnTo>
                  <a:pt x="266140" y="281606"/>
                </a:lnTo>
                <a:lnTo>
                  <a:pt x="288684" y="281606"/>
                </a:lnTo>
                <a:lnTo>
                  <a:pt x="276040" y="323644"/>
                </a:lnTo>
                <a:lnTo>
                  <a:pt x="256892" y="360555"/>
                </a:lnTo>
                <a:lnTo>
                  <a:pt x="251862" y="367382"/>
                </a:lnTo>
                <a:lnTo>
                  <a:pt x="303096" y="367382"/>
                </a:lnTo>
                <a:lnTo>
                  <a:pt x="291665" y="373499"/>
                </a:lnTo>
                <a:close/>
              </a:path>
              <a:path w="398145" h="398145">
                <a:moveTo>
                  <a:pt x="303096" y="367382"/>
                </a:moveTo>
                <a:lnTo>
                  <a:pt x="251862" y="367382"/>
                </a:lnTo>
                <a:lnTo>
                  <a:pt x="283686" y="353759"/>
                </a:lnTo>
                <a:lnTo>
                  <a:pt x="311950" y="334434"/>
                </a:lnTo>
                <a:lnTo>
                  <a:pt x="335924" y="310140"/>
                </a:lnTo>
                <a:lnTo>
                  <a:pt x="354880" y="281606"/>
                </a:lnTo>
                <a:lnTo>
                  <a:pt x="378881" y="281606"/>
                </a:lnTo>
                <a:lnTo>
                  <a:pt x="364238" y="308972"/>
                </a:lnTo>
                <a:lnTo>
                  <a:pt x="339304" y="339304"/>
                </a:lnTo>
                <a:lnTo>
                  <a:pt x="308972" y="364238"/>
                </a:lnTo>
                <a:lnTo>
                  <a:pt x="303096" y="367382"/>
                </a:lnTo>
                <a:close/>
              </a:path>
            </a:pathLst>
          </a:custGeom>
          <a:solidFill>
            <a:srgbClr val="0845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810660" y="6466386"/>
            <a:ext cx="312420" cy="445770"/>
          </a:xfrm>
          <a:custGeom>
            <a:avLst/>
            <a:gdLst/>
            <a:ahLst/>
            <a:cxnLst/>
            <a:rect l="l" t="t" r="r" b="b"/>
            <a:pathLst>
              <a:path w="312420" h="445770">
                <a:moveTo>
                  <a:pt x="155897" y="445421"/>
                </a:moveTo>
                <a:lnTo>
                  <a:pt x="131538" y="416625"/>
                </a:lnTo>
                <a:lnTo>
                  <a:pt x="77948" y="344505"/>
                </a:lnTo>
                <a:lnTo>
                  <a:pt x="24358" y="250462"/>
                </a:lnTo>
                <a:lnTo>
                  <a:pt x="0" y="155897"/>
                </a:lnTo>
                <a:lnTo>
                  <a:pt x="7949" y="106630"/>
                </a:lnTo>
                <a:lnTo>
                  <a:pt x="30085" y="63836"/>
                </a:lnTo>
                <a:lnTo>
                  <a:pt x="63836" y="30085"/>
                </a:lnTo>
                <a:lnTo>
                  <a:pt x="106630" y="7949"/>
                </a:lnTo>
                <a:lnTo>
                  <a:pt x="155897" y="0"/>
                </a:lnTo>
                <a:lnTo>
                  <a:pt x="205164" y="7949"/>
                </a:lnTo>
                <a:lnTo>
                  <a:pt x="247958" y="30085"/>
                </a:lnTo>
                <a:lnTo>
                  <a:pt x="281709" y="63836"/>
                </a:lnTo>
                <a:lnTo>
                  <a:pt x="300529" y="100219"/>
                </a:lnTo>
                <a:lnTo>
                  <a:pt x="155897" y="100219"/>
                </a:lnTo>
                <a:lnTo>
                  <a:pt x="134231" y="104597"/>
                </a:lnTo>
                <a:lnTo>
                  <a:pt x="116533" y="116533"/>
                </a:lnTo>
                <a:lnTo>
                  <a:pt x="104597" y="134231"/>
                </a:lnTo>
                <a:lnTo>
                  <a:pt x="100219" y="155897"/>
                </a:lnTo>
                <a:lnTo>
                  <a:pt x="104597" y="177563"/>
                </a:lnTo>
                <a:lnTo>
                  <a:pt x="116533" y="195261"/>
                </a:lnTo>
                <a:lnTo>
                  <a:pt x="134231" y="207197"/>
                </a:lnTo>
                <a:lnTo>
                  <a:pt x="155897" y="211575"/>
                </a:lnTo>
                <a:lnTo>
                  <a:pt x="297452" y="211575"/>
                </a:lnTo>
                <a:lnTo>
                  <a:pt x="287435" y="250462"/>
                </a:lnTo>
                <a:lnTo>
                  <a:pt x="233846" y="344505"/>
                </a:lnTo>
                <a:lnTo>
                  <a:pt x="180256" y="416625"/>
                </a:lnTo>
                <a:lnTo>
                  <a:pt x="155897" y="445421"/>
                </a:lnTo>
                <a:close/>
              </a:path>
              <a:path w="312420" h="445770">
                <a:moveTo>
                  <a:pt x="297452" y="211575"/>
                </a:moveTo>
                <a:lnTo>
                  <a:pt x="155897" y="211575"/>
                </a:lnTo>
                <a:lnTo>
                  <a:pt x="177563" y="207197"/>
                </a:lnTo>
                <a:lnTo>
                  <a:pt x="195261" y="195261"/>
                </a:lnTo>
                <a:lnTo>
                  <a:pt x="207197" y="177563"/>
                </a:lnTo>
                <a:lnTo>
                  <a:pt x="211575" y="155897"/>
                </a:lnTo>
                <a:lnTo>
                  <a:pt x="207197" y="134231"/>
                </a:lnTo>
                <a:lnTo>
                  <a:pt x="195261" y="116533"/>
                </a:lnTo>
                <a:lnTo>
                  <a:pt x="177563" y="104597"/>
                </a:lnTo>
                <a:lnTo>
                  <a:pt x="155897" y="100219"/>
                </a:lnTo>
                <a:lnTo>
                  <a:pt x="300529" y="100219"/>
                </a:lnTo>
                <a:lnTo>
                  <a:pt x="303845" y="106630"/>
                </a:lnTo>
                <a:lnTo>
                  <a:pt x="311794" y="155897"/>
                </a:lnTo>
                <a:lnTo>
                  <a:pt x="297452" y="211575"/>
                </a:lnTo>
                <a:close/>
              </a:path>
            </a:pathLst>
          </a:custGeom>
          <a:solidFill>
            <a:srgbClr val="0845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731592" y="4922620"/>
            <a:ext cx="437515" cy="438150"/>
          </a:xfrm>
          <a:custGeom>
            <a:avLst/>
            <a:gdLst/>
            <a:ahLst/>
            <a:cxnLst/>
            <a:rect l="l" t="t" r="r" b="b"/>
            <a:pathLst>
              <a:path w="437514" h="438150">
                <a:moveTo>
                  <a:pt x="14053" y="437868"/>
                </a:moveTo>
                <a:lnTo>
                  <a:pt x="0" y="437868"/>
                </a:lnTo>
                <a:lnTo>
                  <a:pt x="29979" y="328387"/>
                </a:lnTo>
                <a:lnTo>
                  <a:pt x="17328" y="302710"/>
                </a:lnTo>
                <a:lnTo>
                  <a:pt x="8178" y="275683"/>
                </a:lnTo>
                <a:lnTo>
                  <a:pt x="2620" y="247644"/>
                </a:lnTo>
                <a:lnTo>
                  <a:pt x="835" y="220276"/>
                </a:lnTo>
                <a:lnTo>
                  <a:pt x="747" y="218932"/>
                </a:lnTo>
                <a:lnTo>
                  <a:pt x="6556" y="168791"/>
                </a:lnTo>
                <a:lnTo>
                  <a:pt x="23063" y="122732"/>
                </a:lnTo>
                <a:lnTo>
                  <a:pt x="48943" y="82078"/>
                </a:lnTo>
                <a:lnTo>
                  <a:pt x="82871" y="48155"/>
                </a:lnTo>
                <a:lnTo>
                  <a:pt x="123523" y="22284"/>
                </a:lnTo>
                <a:lnTo>
                  <a:pt x="169575" y="5791"/>
                </a:lnTo>
                <a:lnTo>
                  <a:pt x="219701" y="0"/>
                </a:lnTo>
                <a:lnTo>
                  <a:pt x="262798" y="4213"/>
                </a:lnTo>
                <a:lnTo>
                  <a:pt x="303603" y="16587"/>
                </a:lnTo>
                <a:lnTo>
                  <a:pt x="341176" y="36719"/>
                </a:lnTo>
                <a:lnTo>
                  <a:pt x="341475" y="36965"/>
                </a:lnTo>
                <a:lnTo>
                  <a:pt x="219766" y="36965"/>
                </a:lnTo>
                <a:lnTo>
                  <a:pt x="171434" y="43477"/>
                </a:lnTo>
                <a:lnTo>
                  <a:pt x="127970" y="61848"/>
                </a:lnTo>
                <a:lnTo>
                  <a:pt x="91118" y="90327"/>
                </a:lnTo>
                <a:lnTo>
                  <a:pt x="62627" y="127167"/>
                </a:lnTo>
                <a:lnTo>
                  <a:pt x="44243" y="170618"/>
                </a:lnTo>
                <a:lnTo>
                  <a:pt x="37713" y="218932"/>
                </a:lnTo>
                <a:lnTo>
                  <a:pt x="39471" y="244275"/>
                </a:lnTo>
                <a:lnTo>
                  <a:pt x="39487" y="244498"/>
                </a:lnTo>
                <a:lnTo>
                  <a:pt x="44664" y="268853"/>
                </a:lnTo>
                <a:lnTo>
                  <a:pt x="44777" y="269388"/>
                </a:lnTo>
                <a:lnTo>
                  <a:pt x="53489" y="293263"/>
                </a:lnTo>
                <a:lnTo>
                  <a:pt x="65524" y="315781"/>
                </a:lnTo>
                <a:lnTo>
                  <a:pt x="69850" y="322663"/>
                </a:lnTo>
                <a:lnTo>
                  <a:pt x="51476" y="389822"/>
                </a:lnTo>
                <a:lnTo>
                  <a:pt x="157764" y="389822"/>
                </a:lnTo>
                <a:lnTo>
                  <a:pt x="171419" y="394561"/>
                </a:lnTo>
                <a:lnTo>
                  <a:pt x="195321" y="399442"/>
                </a:lnTo>
                <a:lnTo>
                  <a:pt x="219635" y="401073"/>
                </a:lnTo>
                <a:lnTo>
                  <a:pt x="338929" y="401073"/>
                </a:lnTo>
                <a:lnTo>
                  <a:pt x="322727" y="411385"/>
                </a:lnTo>
                <a:lnTo>
                  <a:pt x="114987" y="411385"/>
                </a:lnTo>
                <a:lnTo>
                  <a:pt x="14053" y="437868"/>
                </a:lnTo>
                <a:close/>
              </a:path>
              <a:path w="437514" h="438150">
                <a:moveTo>
                  <a:pt x="338929" y="401073"/>
                </a:moveTo>
                <a:lnTo>
                  <a:pt x="219679" y="401073"/>
                </a:lnTo>
                <a:lnTo>
                  <a:pt x="267983" y="394561"/>
                </a:lnTo>
                <a:lnTo>
                  <a:pt x="311430" y="376190"/>
                </a:lnTo>
                <a:lnTo>
                  <a:pt x="348270" y="347708"/>
                </a:lnTo>
                <a:lnTo>
                  <a:pt x="376755" y="310865"/>
                </a:lnTo>
                <a:lnTo>
                  <a:pt x="395137" y="267407"/>
                </a:lnTo>
                <a:lnTo>
                  <a:pt x="401667" y="219085"/>
                </a:lnTo>
                <a:lnTo>
                  <a:pt x="398215" y="183539"/>
                </a:lnTo>
                <a:lnTo>
                  <a:pt x="398190" y="183287"/>
                </a:lnTo>
                <a:lnTo>
                  <a:pt x="371246" y="118123"/>
                </a:lnTo>
                <a:lnTo>
                  <a:pt x="320660" y="67482"/>
                </a:lnTo>
                <a:lnTo>
                  <a:pt x="255544" y="40466"/>
                </a:lnTo>
                <a:lnTo>
                  <a:pt x="219766" y="36965"/>
                </a:lnTo>
                <a:lnTo>
                  <a:pt x="341475" y="36965"/>
                </a:lnTo>
                <a:lnTo>
                  <a:pt x="374509" y="64153"/>
                </a:lnTo>
                <a:lnTo>
                  <a:pt x="402015" y="97650"/>
                </a:lnTo>
                <a:lnTo>
                  <a:pt x="422103" y="135243"/>
                </a:lnTo>
                <a:lnTo>
                  <a:pt x="434437" y="176043"/>
                </a:lnTo>
                <a:lnTo>
                  <a:pt x="437062" y="232685"/>
                </a:lnTo>
                <a:lnTo>
                  <a:pt x="432876" y="268853"/>
                </a:lnTo>
                <a:lnTo>
                  <a:pt x="432778" y="269388"/>
                </a:lnTo>
                <a:lnTo>
                  <a:pt x="416327" y="315297"/>
                </a:lnTo>
                <a:lnTo>
                  <a:pt x="390448" y="355951"/>
                </a:lnTo>
                <a:lnTo>
                  <a:pt x="356575" y="389822"/>
                </a:lnTo>
                <a:lnTo>
                  <a:pt x="338929" y="401073"/>
                </a:lnTo>
                <a:close/>
              </a:path>
              <a:path w="437514" h="438150">
                <a:moveTo>
                  <a:pt x="161118" y="118123"/>
                </a:moveTo>
                <a:lnTo>
                  <a:pt x="156168" y="118123"/>
                </a:lnTo>
                <a:lnTo>
                  <a:pt x="160538" y="116730"/>
                </a:lnTo>
                <a:lnTo>
                  <a:pt x="161118" y="118123"/>
                </a:lnTo>
                <a:close/>
              </a:path>
              <a:path w="437514" h="438150">
                <a:moveTo>
                  <a:pt x="274076" y="324203"/>
                </a:moveTo>
                <a:lnTo>
                  <a:pt x="233526" y="313313"/>
                </a:lnTo>
                <a:lnTo>
                  <a:pt x="186895" y="287095"/>
                </a:lnTo>
                <a:lnTo>
                  <a:pt x="157979" y="260666"/>
                </a:lnTo>
                <a:lnTo>
                  <a:pt x="130804" y="226884"/>
                </a:lnTo>
                <a:lnTo>
                  <a:pt x="111553" y="189918"/>
                </a:lnTo>
                <a:lnTo>
                  <a:pt x="108530" y="170758"/>
                </a:lnTo>
                <a:lnTo>
                  <a:pt x="108454" y="170278"/>
                </a:lnTo>
                <a:lnTo>
                  <a:pt x="122482" y="130298"/>
                </a:lnTo>
                <a:lnTo>
                  <a:pt x="138538" y="117800"/>
                </a:lnTo>
                <a:lnTo>
                  <a:pt x="148613" y="117800"/>
                </a:lnTo>
                <a:lnTo>
                  <a:pt x="155050" y="118123"/>
                </a:lnTo>
                <a:lnTo>
                  <a:pt x="161118" y="118123"/>
                </a:lnTo>
                <a:lnTo>
                  <a:pt x="164880" y="127167"/>
                </a:lnTo>
                <a:lnTo>
                  <a:pt x="174603" y="150779"/>
                </a:lnTo>
                <a:lnTo>
                  <a:pt x="179266" y="162047"/>
                </a:lnTo>
                <a:lnTo>
                  <a:pt x="181839" y="168006"/>
                </a:lnTo>
                <a:lnTo>
                  <a:pt x="183146" y="170618"/>
                </a:lnTo>
                <a:lnTo>
                  <a:pt x="183216" y="170758"/>
                </a:lnTo>
                <a:lnTo>
                  <a:pt x="184133" y="173948"/>
                </a:lnTo>
                <a:lnTo>
                  <a:pt x="180485" y="181245"/>
                </a:lnTo>
                <a:lnTo>
                  <a:pt x="179668" y="183287"/>
                </a:lnTo>
                <a:lnTo>
                  <a:pt x="179567" y="183539"/>
                </a:lnTo>
                <a:lnTo>
                  <a:pt x="174084" y="189918"/>
                </a:lnTo>
                <a:lnTo>
                  <a:pt x="171069" y="193873"/>
                </a:lnTo>
                <a:lnTo>
                  <a:pt x="165891" y="199051"/>
                </a:lnTo>
                <a:lnTo>
                  <a:pt x="185488" y="234117"/>
                </a:lnTo>
                <a:lnTo>
                  <a:pt x="224445" y="264931"/>
                </a:lnTo>
                <a:lnTo>
                  <a:pt x="240653" y="272545"/>
                </a:lnTo>
                <a:lnTo>
                  <a:pt x="246136" y="275298"/>
                </a:lnTo>
                <a:lnTo>
                  <a:pt x="330740" y="275298"/>
                </a:lnTo>
                <a:lnTo>
                  <a:pt x="330664" y="280224"/>
                </a:lnTo>
                <a:lnTo>
                  <a:pt x="310608" y="314380"/>
                </a:lnTo>
                <a:lnTo>
                  <a:pt x="282406" y="324035"/>
                </a:lnTo>
                <a:lnTo>
                  <a:pt x="274076" y="324203"/>
                </a:lnTo>
                <a:close/>
              </a:path>
              <a:path w="437514" h="438150">
                <a:moveTo>
                  <a:pt x="330740" y="275298"/>
                </a:moveTo>
                <a:lnTo>
                  <a:pt x="246136" y="275298"/>
                </a:lnTo>
                <a:lnTo>
                  <a:pt x="249326" y="274839"/>
                </a:lnTo>
                <a:lnTo>
                  <a:pt x="252553" y="271147"/>
                </a:lnTo>
                <a:lnTo>
                  <a:pt x="273489" y="244275"/>
                </a:lnTo>
                <a:lnTo>
                  <a:pt x="277116" y="245170"/>
                </a:lnTo>
                <a:lnTo>
                  <a:pt x="282141" y="247006"/>
                </a:lnTo>
                <a:lnTo>
                  <a:pt x="289333" y="250165"/>
                </a:lnTo>
                <a:lnTo>
                  <a:pt x="300667" y="255553"/>
                </a:lnTo>
                <a:lnTo>
                  <a:pt x="324821" y="267407"/>
                </a:lnTo>
                <a:lnTo>
                  <a:pt x="328654" y="268853"/>
                </a:lnTo>
                <a:lnTo>
                  <a:pt x="330030" y="271147"/>
                </a:lnTo>
                <a:lnTo>
                  <a:pt x="330754" y="274383"/>
                </a:lnTo>
                <a:lnTo>
                  <a:pt x="330740" y="275298"/>
                </a:lnTo>
                <a:close/>
              </a:path>
              <a:path w="437514" h="438150">
                <a:moveTo>
                  <a:pt x="157764" y="389822"/>
                </a:moveTo>
                <a:lnTo>
                  <a:pt x="51476" y="389822"/>
                </a:lnTo>
                <a:lnTo>
                  <a:pt x="120361" y="371754"/>
                </a:lnTo>
                <a:lnTo>
                  <a:pt x="127003" y="375708"/>
                </a:lnTo>
                <a:lnTo>
                  <a:pt x="148675" y="386667"/>
                </a:lnTo>
                <a:lnTo>
                  <a:pt x="157764" y="389822"/>
                </a:lnTo>
                <a:close/>
              </a:path>
              <a:path w="437514" h="438150">
                <a:moveTo>
                  <a:pt x="221183" y="437868"/>
                </a:moveTo>
                <a:lnTo>
                  <a:pt x="216972" y="437868"/>
                </a:lnTo>
                <a:lnTo>
                  <a:pt x="192307" y="436320"/>
                </a:lnTo>
                <a:lnTo>
                  <a:pt x="165555" y="431250"/>
                </a:lnTo>
                <a:lnTo>
                  <a:pt x="139676" y="422911"/>
                </a:lnTo>
                <a:lnTo>
                  <a:pt x="114987" y="411385"/>
                </a:lnTo>
                <a:lnTo>
                  <a:pt x="322727" y="411385"/>
                </a:lnTo>
                <a:lnTo>
                  <a:pt x="315869" y="415750"/>
                </a:lnTo>
                <a:lnTo>
                  <a:pt x="269820" y="432246"/>
                </a:lnTo>
                <a:lnTo>
                  <a:pt x="221183" y="437868"/>
                </a:lnTo>
                <a:close/>
              </a:path>
            </a:pathLst>
          </a:custGeom>
          <a:solidFill>
            <a:srgbClr val="0845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810842" y="7178690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42752" y="414180"/>
                </a:moveTo>
                <a:lnTo>
                  <a:pt x="151905" y="414180"/>
                </a:lnTo>
                <a:lnTo>
                  <a:pt x="136764" y="413829"/>
                </a:lnTo>
                <a:lnTo>
                  <a:pt x="93521" y="410020"/>
                </a:lnTo>
                <a:lnTo>
                  <a:pt x="52521" y="394125"/>
                </a:lnTo>
                <a:lnTo>
                  <a:pt x="20616" y="362344"/>
                </a:lnTo>
                <a:lnTo>
                  <a:pt x="4569" y="321405"/>
                </a:lnTo>
                <a:lnTo>
                  <a:pt x="593" y="278178"/>
                </a:lnTo>
                <a:lnTo>
                  <a:pt x="0" y="151193"/>
                </a:lnTo>
                <a:lnTo>
                  <a:pt x="181" y="143400"/>
                </a:lnTo>
                <a:lnTo>
                  <a:pt x="302" y="138216"/>
                </a:lnTo>
                <a:lnTo>
                  <a:pt x="366" y="136052"/>
                </a:lnTo>
                <a:lnTo>
                  <a:pt x="866" y="123692"/>
                </a:lnTo>
                <a:lnTo>
                  <a:pt x="893" y="123027"/>
                </a:lnTo>
                <a:lnTo>
                  <a:pt x="6960" y="82071"/>
                </a:lnTo>
                <a:lnTo>
                  <a:pt x="26513" y="43609"/>
                </a:lnTo>
                <a:lnTo>
                  <a:pt x="61084" y="15382"/>
                </a:lnTo>
                <a:lnTo>
                  <a:pt x="105914" y="2524"/>
                </a:lnTo>
                <a:lnTo>
                  <a:pt x="151124" y="231"/>
                </a:lnTo>
                <a:lnTo>
                  <a:pt x="260832" y="0"/>
                </a:lnTo>
                <a:lnTo>
                  <a:pt x="277328" y="384"/>
                </a:lnTo>
                <a:lnTo>
                  <a:pt x="320574" y="4193"/>
                </a:lnTo>
                <a:lnTo>
                  <a:pt x="361574" y="20089"/>
                </a:lnTo>
                <a:lnTo>
                  <a:pt x="381765" y="37207"/>
                </a:lnTo>
                <a:lnTo>
                  <a:pt x="186596" y="37207"/>
                </a:lnTo>
                <a:lnTo>
                  <a:pt x="152289" y="37569"/>
                </a:lnTo>
                <a:lnTo>
                  <a:pt x="109477" y="39725"/>
                </a:lnTo>
                <a:lnTo>
                  <a:pt x="71710" y="52273"/>
                </a:lnTo>
                <a:lnTo>
                  <a:pt x="45266" y="85216"/>
                </a:lnTo>
                <a:lnTo>
                  <a:pt x="39481" y="108977"/>
                </a:lnTo>
                <a:lnTo>
                  <a:pt x="39390" y="109535"/>
                </a:lnTo>
                <a:lnTo>
                  <a:pt x="39284" y="110187"/>
                </a:lnTo>
                <a:lnTo>
                  <a:pt x="38418" y="121133"/>
                </a:lnTo>
                <a:lnTo>
                  <a:pt x="38344" y="122070"/>
                </a:lnTo>
                <a:lnTo>
                  <a:pt x="37334" y="151193"/>
                </a:lnTo>
                <a:lnTo>
                  <a:pt x="37431" y="256029"/>
                </a:lnTo>
                <a:lnTo>
                  <a:pt x="39603" y="303990"/>
                </a:lnTo>
                <a:lnTo>
                  <a:pt x="52204" y="342417"/>
                </a:lnTo>
                <a:lnTo>
                  <a:pt x="85147" y="368859"/>
                </a:lnTo>
                <a:lnTo>
                  <a:pt x="123171" y="375872"/>
                </a:lnTo>
                <a:lnTo>
                  <a:pt x="152941" y="376813"/>
                </a:lnTo>
                <a:lnTo>
                  <a:pt x="381964" y="376813"/>
                </a:lnTo>
                <a:lnTo>
                  <a:pt x="379806" y="379211"/>
                </a:lnTo>
                <a:lnTo>
                  <a:pt x="343147" y="403175"/>
                </a:lnTo>
                <a:lnTo>
                  <a:pt x="292875" y="412901"/>
                </a:lnTo>
                <a:lnTo>
                  <a:pt x="262969" y="413963"/>
                </a:lnTo>
                <a:lnTo>
                  <a:pt x="242752" y="414180"/>
                </a:lnTo>
                <a:close/>
              </a:path>
              <a:path w="414654" h="414654">
                <a:moveTo>
                  <a:pt x="381964" y="376813"/>
                </a:moveTo>
                <a:lnTo>
                  <a:pt x="242848" y="376813"/>
                </a:lnTo>
                <a:lnTo>
                  <a:pt x="261785" y="376613"/>
                </a:lnTo>
                <a:lnTo>
                  <a:pt x="276576" y="376215"/>
                </a:lnTo>
                <a:lnTo>
                  <a:pt x="315150" y="372685"/>
                </a:lnTo>
                <a:lnTo>
                  <a:pt x="353342" y="352825"/>
                </a:lnTo>
                <a:lnTo>
                  <a:pt x="373061" y="314564"/>
                </a:lnTo>
                <a:lnTo>
                  <a:pt x="374675" y="304660"/>
                </a:lnTo>
                <a:lnTo>
                  <a:pt x="374784" y="303990"/>
                </a:lnTo>
                <a:lnTo>
                  <a:pt x="375665" y="292944"/>
                </a:lnTo>
                <a:lnTo>
                  <a:pt x="375727" y="292163"/>
                </a:lnTo>
                <a:lnTo>
                  <a:pt x="375808" y="291147"/>
                </a:lnTo>
                <a:lnTo>
                  <a:pt x="375861" y="290483"/>
                </a:lnTo>
                <a:lnTo>
                  <a:pt x="376354" y="278178"/>
                </a:lnTo>
                <a:lnTo>
                  <a:pt x="376443" y="275970"/>
                </a:lnTo>
                <a:lnTo>
                  <a:pt x="376741" y="263030"/>
                </a:lnTo>
                <a:lnTo>
                  <a:pt x="376647" y="158344"/>
                </a:lnTo>
                <a:lnTo>
                  <a:pt x="376552" y="151193"/>
                </a:lnTo>
                <a:lnTo>
                  <a:pt x="374474" y="110187"/>
                </a:lnTo>
                <a:lnTo>
                  <a:pt x="372763" y="99620"/>
                </a:lnTo>
                <a:lnTo>
                  <a:pt x="372655" y="98976"/>
                </a:lnTo>
                <a:lnTo>
                  <a:pt x="352795" y="60783"/>
                </a:lnTo>
                <a:lnTo>
                  <a:pt x="314525" y="41077"/>
                </a:lnTo>
                <a:lnTo>
                  <a:pt x="272940" y="37569"/>
                </a:lnTo>
                <a:lnTo>
                  <a:pt x="270682" y="37569"/>
                </a:lnTo>
                <a:lnTo>
                  <a:pt x="255152" y="37207"/>
                </a:lnTo>
                <a:lnTo>
                  <a:pt x="381765" y="37207"/>
                </a:lnTo>
                <a:lnTo>
                  <a:pt x="387025" y="43003"/>
                </a:lnTo>
                <a:lnTo>
                  <a:pt x="406672" y="81314"/>
                </a:lnTo>
                <a:lnTo>
                  <a:pt x="412839" y="121133"/>
                </a:lnTo>
                <a:lnTo>
                  <a:pt x="414088" y="263030"/>
                </a:lnTo>
                <a:lnTo>
                  <a:pt x="413909" y="270694"/>
                </a:lnTo>
                <a:lnTo>
                  <a:pt x="409951" y="320626"/>
                </a:lnTo>
                <a:lnTo>
                  <a:pt x="394049" y="361623"/>
                </a:lnTo>
                <a:lnTo>
                  <a:pt x="387632" y="370518"/>
                </a:lnTo>
                <a:lnTo>
                  <a:pt x="381964" y="376813"/>
                </a:lnTo>
                <a:close/>
              </a:path>
              <a:path w="414654" h="414654">
                <a:moveTo>
                  <a:pt x="317484" y="121133"/>
                </a:moveTo>
                <a:lnTo>
                  <a:pt x="307611" y="119165"/>
                </a:lnTo>
                <a:lnTo>
                  <a:pt x="307752" y="119165"/>
                </a:lnTo>
                <a:lnTo>
                  <a:pt x="299851" y="113824"/>
                </a:lnTo>
                <a:lnTo>
                  <a:pt x="295061" y="106752"/>
                </a:lnTo>
                <a:lnTo>
                  <a:pt x="294535" y="105912"/>
                </a:lnTo>
                <a:lnTo>
                  <a:pt x="292578" y="96231"/>
                </a:lnTo>
                <a:lnTo>
                  <a:pt x="293661" y="90833"/>
                </a:lnTo>
                <a:lnTo>
                  <a:pt x="317386" y="71408"/>
                </a:lnTo>
                <a:lnTo>
                  <a:pt x="327070" y="73348"/>
                </a:lnTo>
                <a:lnTo>
                  <a:pt x="334988" y="78664"/>
                </a:lnTo>
                <a:lnTo>
                  <a:pt x="340336" y="86558"/>
                </a:lnTo>
                <a:lnTo>
                  <a:pt x="342307" y="96231"/>
                </a:lnTo>
                <a:lnTo>
                  <a:pt x="340367" y="105912"/>
                </a:lnTo>
                <a:lnTo>
                  <a:pt x="335051" y="113824"/>
                </a:lnTo>
                <a:lnTo>
                  <a:pt x="327157" y="119165"/>
                </a:lnTo>
                <a:lnTo>
                  <a:pt x="317484" y="121133"/>
                </a:lnTo>
                <a:close/>
              </a:path>
              <a:path w="414654" h="414654">
                <a:moveTo>
                  <a:pt x="207233" y="313490"/>
                </a:moveTo>
                <a:lnTo>
                  <a:pt x="165809" y="305212"/>
                </a:lnTo>
                <a:lnTo>
                  <a:pt x="131948" y="282478"/>
                </a:lnTo>
                <a:lnTo>
                  <a:pt x="109079" y="248703"/>
                </a:lnTo>
                <a:lnTo>
                  <a:pt x="100651" y="207224"/>
                </a:lnTo>
                <a:lnTo>
                  <a:pt x="108916" y="165867"/>
                </a:lnTo>
                <a:lnTo>
                  <a:pt x="131655" y="131999"/>
                </a:lnTo>
                <a:lnTo>
                  <a:pt x="165430" y="109129"/>
                </a:lnTo>
                <a:lnTo>
                  <a:pt x="206823" y="100684"/>
                </a:lnTo>
                <a:lnTo>
                  <a:pt x="248258" y="108977"/>
                </a:lnTo>
                <a:lnTo>
                  <a:pt x="282126" y="131721"/>
                </a:lnTo>
                <a:lnTo>
                  <a:pt x="286396" y="138027"/>
                </a:lnTo>
                <a:lnTo>
                  <a:pt x="206901" y="138027"/>
                </a:lnTo>
                <a:lnTo>
                  <a:pt x="180520" y="143400"/>
                </a:lnTo>
                <a:lnTo>
                  <a:pt x="180177" y="143400"/>
                </a:lnTo>
                <a:lnTo>
                  <a:pt x="158104" y="158344"/>
                </a:lnTo>
                <a:lnTo>
                  <a:pt x="143342" y="180328"/>
                </a:lnTo>
                <a:lnTo>
                  <a:pt x="138025" y="206892"/>
                </a:lnTo>
                <a:lnTo>
                  <a:pt x="137958" y="207224"/>
                </a:lnTo>
                <a:lnTo>
                  <a:pt x="143403" y="233866"/>
                </a:lnTo>
                <a:lnTo>
                  <a:pt x="143451" y="234099"/>
                </a:lnTo>
                <a:lnTo>
                  <a:pt x="158174" y="255850"/>
                </a:lnTo>
                <a:lnTo>
                  <a:pt x="158294" y="256029"/>
                </a:lnTo>
                <a:lnTo>
                  <a:pt x="180134" y="270694"/>
                </a:lnTo>
                <a:lnTo>
                  <a:pt x="179792" y="270694"/>
                </a:lnTo>
                <a:lnTo>
                  <a:pt x="207175" y="276167"/>
                </a:lnTo>
                <a:lnTo>
                  <a:pt x="286460" y="276167"/>
                </a:lnTo>
                <a:lnTo>
                  <a:pt x="282419" y="282185"/>
                </a:lnTo>
                <a:lnTo>
                  <a:pt x="248637" y="305049"/>
                </a:lnTo>
                <a:lnTo>
                  <a:pt x="207233" y="313490"/>
                </a:lnTo>
                <a:close/>
              </a:path>
              <a:path w="414654" h="414654">
                <a:moveTo>
                  <a:pt x="286460" y="276167"/>
                </a:moveTo>
                <a:lnTo>
                  <a:pt x="207175" y="276167"/>
                </a:lnTo>
                <a:lnTo>
                  <a:pt x="234050" y="270694"/>
                </a:lnTo>
                <a:lnTo>
                  <a:pt x="255979" y="255850"/>
                </a:lnTo>
                <a:lnTo>
                  <a:pt x="270742" y="233866"/>
                </a:lnTo>
                <a:lnTo>
                  <a:pt x="276067" y="207224"/>
                </a:lnTo>
                <a:lnTo>
                  <a:pt x="276102" y="206892"/>
                </a:lnTo>
                <a:lnTo>
                  <a:pt x="270683" y="180328"/>
                </a:lnTo>
                <a:lnTo>
                  <a:pt x="270634" y="180087"/>
                </a:lnTo>
                <a:lnTo>
                  <a:pt x="255910" y="158344"/>
                </a:lnTo>
                <a:lnTo>
                  <a:pt x="255784" y="158158"/>
                </a:lnTo>
                <a:lnTo>
                  <a:pt x="233797" y="143400"/>
                </a:lnTo>
                <a:lnTo>
                  <a:pt x="206901" y="138027"/>
                </a:lnTo>
                <a:lnTo>
                  <a:pt x="286396" y="138027"/>
                </a:lnTo>
                <a:lnTo>
                  <a:pt x="304997" y="165499"/>
                </a:lnTo>
                <a:lnTo>
                  <a:pt x="313441" y="206892"/>
                </a:lnTo>
                <a:lnTo>
                  <a:pt x="305160" y="248324"/>
                </a:lnTo>
                <a:lnTo>
                  <a:pt x="286460" y="276167"/>
                </a:lnTo>
                <a:close/>
              </a:path>
            </a:pathLst>
          </a:custGeom>
          <a:solidFill>
            <a:srgbClr val="0845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150">
                <a:solidFill>
                  <a:srgbClr val="004E81"/>
                </a:solidFill>
              </a:rPr>
              <a:t>Obrigada!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5366269" y="4889765"/>
            <a:ext cx="7030720" cy="2660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00">
                <a:solidFill>
                  <a:srgbClr val="08456F"/>
                </a:solidFill>
                <a:latin typeface="Tahoma"/>
                <a:cs typeface="Tahoma"/>
              </a:rPr>
              <a:t>(98)</a:t>
            </a:r>
            <a:r>
              <a:rPr dirty="0" sz="2700" spc="-220">
                <a:solidFill>
                  <a:srgbClr val="08456F"/>
                </a:solidFill>
                <a:latin typeface="Tahoma"/>
                <a:cs typeface="Tahoma"/>
              </a:rPr>
              <a:t> </a:t>
            </a:r>
            <a:r>
              <a:rPr dirty="0" sz="2700" spc="-160">
                <a:solidFill>
                  <a:srgbClr val="08456F"/>
                </a:solidFill>
                <a:latin typeface="Tahoma"/>
                <a:cs typeface="Tahoma"/>
              </a:rPr>
              <a:t>98235-</a:t>
            </a:r>
            <a:r>
              <a:rPr dirty="0" sz="2700" spc="-20">
                <a:solidFill>
                  <a:srgbClr val="08456F"/>
                </a:solidFill>
                <a:latin typeface="Tahoma"/>
                <a:cs typeface="Tahoma"/>
              </a:rPr>
              <a:t>5585</a:t>
            </a:r>
            <a:endParaRPr sz="2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dirty="0" sz="2700" spc="-30">
                <a:solidFill>
                  <a:srgbClr val="08456F"/>
                </a:solidFill>
                <a:latin typeface="Tahoma"/>
                <a:cs typeface="Tahoma"/>
              </a:rPr>
              <a:t>https://ffi.edu.br/</a:t>
            </a:r>
            <a:endParaRPr sz="2700">
              <a:latin typeface="Tahoma"/>
              <a:cs typeface="Tahoma"/>
            </a:endParaRPr>
          </a:p>
          <a:p>
            <a:pPr marL="12700" marR="5080">
              <a:lnSpc>
                <a:spcPct val="166200"/>
              </a:lnSpc>
              <a:spcBef>
                <a:spcPts val="675"/>
              </a:spcBef>
            </a:pPr>
            <a:r>
              <a:rPr dirty="0" sz="2700" spc="-20">
                <a:solidFill>
                  <a:srgbClr val="08456F"/>
                </a:solidFill>
                <a:latin typeface="Tahoma"/>
                <a:cs typeface="Tahoma"/>
              </a:rPr>
              <a:t>Edifício</a:t>
            </a:r>
            <a:r>
              <a:rPr dirty="0" sz="2700" spc="-305">
                <a:solidFill>
                  <a:srgbClr val="08456F"/>
                </a:solidFill>
                <a:latin typeface="Tahoma"/>
                <a:cs typeface="Tahoma"/>
              </a:rPr>
              <a:t> </a:t>
            </a:r>
            <a:r>
              <a:rPr dirty="0" sz="2700" spc="-40">
                <a:solidFill>
                  <a:srgbClr val="08456F"/>
                </a:solidFill>
                <a:latin typeface="Tahoma"/>
                <a:cs typeface="Tahoma"/>
              </a:rPr>
              <a:t>Comercial</a:t>
            </a:r>
            <a:r>
              <a:rPr dirty="0" sz="2700" spc="-305">
                <a:solidFill>
                  <a:srgbClr val="08456F"/>
                </a:solidFill>
                <a:latin typeface="Tahoma"/>
                <a:cs typeface="Tahoma"/>
              </a:rPr>
              <a:t> </a:t>
            </a:r>
            <a:r>
              <a:rPr dirty="0" sz="2700" spc="-85">
                <a:solidFill>
                  <a:srgbClr val="08456F"/>
                </a:solidFill>
                <a:latin typeface="Tahoma"/>
                <a:cs typeface="Tahoma"/>
              </a:rPr>
              <a:t>Mendes</a:t>
            </a:r>
            <a:r>
              <a:rPr dirty="0" sz="2700" spc="-305">
                <a:solidFill>
                  <a:srgbClr val="08456F"/>
                </a:solidFill>
                <a:latin typeface="Tahoma"/>
                <a:cs typeface="Tahoma"/>
              </a:rPr>
              <a:t> </a:t>
            </a:r>
            <a:r>
              <a:rPr dirty="0" sz="2700" spc="-30">
                <a:solidFill>
                  <a:srgbClr val="08456F"/>
                </a:solidFill>
                <a:latin typeface="Tahoma"/>
                <a:cs typeface="Tahoma"/>
              </a:rPr>
              <a:t>Frota,</a:t>
            </a:r>
            <a:r>
              <a:rPr dirty="0" sz="2700" spc="110">
                <a:solidFill>
                  <a:srgbClr val="08456F"/>
                </a:solidFill>
                <a:latin typeface="Tahoma"/>
                <a:cs typeface="Tahoma"/>
              </a:rPr>
              <a:t> </a:t>
            </a:r>
            <a:r>
              <a:rPr dirty="0" sz="2700" spc="-180">
                <a:solidFill>
                  <a:srgbClr val="08456F"/>
                </a:solidFill>
                <a:latin typeface="Tahoma"/>
                <a:cs typeface="Tahoma"/>
              </a:rPr>
              <a:t>Av.</a:t>
            </a:r>
            <a:r>
              <a:rPr dirty="0" sz="2700" spc="-305">
                <a:solidFill>
                  <a:srgbClr val="08456F"/>
                </a:solidFill>
                <a:latin typeface="Tahoma"/>
                <a:cs typeface="Tahoma"/>
              </a:rPr>
              <a:t> </a:t>
            </a:r>
            <a:r>
              <a:rPr dirty="0" sz="2700" spc="-95">
                <a:solidFill>
                  <a:srgbClr val="08456F"/>
                </a:solidFill>
                <a:latin typeface="Tahoma"/>
                <a:cs typeface="Tahoma"/>
              </a:rPr>
              <a:t>Ana</a:t>
            </a:r>
            <a:r>
              <a:rPr dirty="0" sz="2700" spc="-305">
                <a:solidFill>
                  <a:srgbClr val="08456F"/>
                </a:solidFill>
                <a:latin typeface="Tahoma"/>
                <a:cs typeface="Tahoma"/>
              </a:rPr>
              <a:t> </a:t>
            </a:r>
            <a:r>
              <a:rPr dirty="0" sz="2700" spc="-10">
                <a:solidFill>
                  <a:srgbClr val="08456F"/>
                </a:solidFill>
                <a:latin typeface="Tahoma"/>
                <a:cs typeface="Tahoma"/>
              </a:rPr>
              <a:t>Jansen. @ffiedu</a:t>
            </a:r>
            <a:endParaRPr sz="2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730496" y="4922621"/>
              <a:ext cx="499109" cy="2675255"/>
            </a:xfrm>
            <a:custGeom>
              <a:avLst/>
              <a:gdLst/>
              <a:ahLst/>
              <a:cxnLst/>
              <a:rect l="l" t="t" r="r" b="b"/>
              <a:pathLst>
                <a:path w="499110" h="2675254">
                  <a:moveTo>
                    <a:pt x="330606" y="271805"/>
                  </a:moveTo>
                  <a:lnTo>
                    <a:pt x="329882" y="268592"/>
                  </a:lnTo>
                  <a:lnTo>
                    <a:pt x="328510" y="266319"/>
                  </a:lnTo>
                  <a:lnTo>
                    <a:pt x="324700" y="264896"/>
                  </a:lnTo>
                  <a:lnTo>
                    <a:pt x="319811" y="262432"/>
                  </a:lnTo>
                  <a:lnTo>
                    <a:pt x="319328" y="262255"/>
                  </a:lnTo>
                  <a:lnTo>
                    <a:pt x="300634" y="253149"/>
                  </a:lnTo>
                  <a:lnTo>
                    <a:pt x="289344" y="247815"/>
                  </a:lnTo>
                  <a:lnTo>
                    <a:pt x="282181" y="244678"/>
                  </a:lnTo>
                  <a:lnTo>
                    <a:pt x="277164" y="242862"/>
                  </a:lnTo>
                  <a:lnTo>
                    <a:pt x="273558" y="241973"/>
                  </a:lnTo>
                  <a:lnTo>
                    <a:pt x="269925" y="247383"/>
                  </a:lnTo>
                  <a:lnTo>
                    <a:pt x="266141" y="252488"/>
                  </a:lnTo>
                  <a:lnTo>
                    <a:pt x="246303" y="272707"/>
                  </a:lnTo>
                  <a:lnTo>
                    <a:pt x="240842" y="269976"/>
                  </a:lnTo>
                  <a:lnTo>
                    <a:pt x="234632" y="267233"/>
                  </a:lnTo>
                  <a:lnTo>
                    <a:pt x="197002" y="243078"/>
                  </a:lnTo>
                  <a:lnTo>
                    <a:pt x="170484" y="211670"/>
                  </a:lnTo>
                  <a:lnTo>
                    <a:pt x="163512" y="200101"/>
                  </a:lnTo>
                  <a:lnTo>
                    <a:pt x="166357" y="197180"/>
                  </a:lnTo>
                  <a:lnTo>
                    <a:pt x="171513" y="192049"/>
                  </a:lnTo>
                  <a:lnTo>
                    <a:pt x="174523" y="188137"/>
                  </a:lnTo>
                  <a:lnTo>
                    <a:pt x="179984" y="181813"/>
                  </a:lnTo>
                  <a:lnTo>
                    <a:pt x="180086" y="181559"/>
                  </a:lnTo>
                  <a:lnTo>
                    <a:pt x="180898" y="179539"/>
                  </a:lnTo>
                  <a:lnTo>
                    <a:pt x="184531" y="172313"/>
                  </a:lnTo>
                  <a:lnTo>
                    <a:pt x="183616" y="169151"/>
                  </a:lnTo>
                  <a:lnTo>
                    <a:pt x="183553" y="169011"/>
                  </a:lnTo>
                  <a:lnTo>
                    <a:pt x="182245" y="166420"/>
                  </a:lnTo>
                  <a:lnTo>
                    <a:pt x="179679" y="160528"/>
                  </a:lnTo>
                  <a:lnTo>
                    <a:pt x="175044" y="149364"/>
                  </a:lnTo>
                  <a:lnTo>
                    <a:pt x="165354" y="125971"/>
                  </a:lnTo>
                  <a:lnTo>
                    <a:pt x="161607" y="117017"/>
                  </a:lnTo>
                  <a:lnTo>
                    <a:pt x="161023" y="115633"/>
                  </a:lnTo>
                  <a:lnTo>
                    <a:pt x="156667" y="117017"/>
                  </a:lnTo>
                  <a:lnTo>
                    <a:pt x="155562" y="117017"/>
                  </a:lnTo>
                  <a:lnTo>
                    <a:pt x="149148" y="116687"/>
                  </a:lnTo>
                  <a:lnTo>
                    <a:pt x="139103" y="116687"/>
                  </a:lnTo>
                  <a:lnTo>
                    <a:pt x="111417" y="151130"/>
                  </a:lnTo>
                  <a:lnTo>
                    <a:pt x="109131" y="168681"/>
                  </a:lnTo>
                  <a:lnTo>
                    <a:pt x="109207" y="169151"/>
                  </a:lnTo>
                  <a:lnTo>
                    <a:pt x="112229" y="188137"/>
                  </a:lnTo>
                  <a:lnTo>
                    <a:pt x="119240" y="205346"/>
                  </a:lnTo>
                  <a:lnTo>
                    <a:pt x="119354" y="205536"/>
                  </a:lnTo>
                  <a:lnTo>
                    <a:pt x="126771" y="218198"/>
                  </a:lnTo>
                  <a:lnTo>
                    <a:pt x="158483" y="258216"/>
                  </a:lnTo>
                  <a:lnTo>
                    <a:pt x="187286" y="284391"/>
                  </a:lnTo>
                  <a:lnTo>
                    <a:pt x="224523" y="306578"/>
                  </a:lnTo>
                  <a:lnTo>
                    <a:pt x="265150" y="320281"/>
                  </a:lnTo>
                  <a:lnTo>
                    <a:pt x="274142" y="321157"/>
                  </a:lnTo>
                  <a:lnTo>
                    <a:pt x="282435" y="320979"/>
                  </a:lnTo>
                  <a:lnTo>
                    <a:pt x="320509" y="303517"/>
                  </a:lnTo>
                  <a:lnTo>
                    <a:pt x="330593" y="272707"/>
                  </a:lnTo>
                  <a:lnTo>
                    <a:pt x="330606" y="271805"/>
                  </a:lnTo>
                  <a:close/>
                </a:path>
                <a:path w="499110" h="2675254">
                  <a:moveTo>
                    <a:pt x="391947" y="1699666"/>
                  </a:moveTo>
                  <a:lnTo>
                    <a:pt x="383997" y="1650403"/>
                  </a:lnTo>
                  <a:lnTo>
                    <a:pt x="361873" y="1607604"/>
                  </a:lnTo>
                  <a:lnTo>
                    <a:pt x="328117" y="1573860"/>
                  </a:lnTo>
                  <a:lnTo>
                    <a:pt x="291731" y="1555051"/>
                  </a:lnTo>
                  <a:lnTo>
                    <a:pt x="291731" y="1699666"/>
                  </a:lnTo>
                  <a:lnTo>
                    <a:pt x="287350" y="1721332"/>
                  </a:lnTo>
                  <a:lnTo>
                    <a:pt x="275424" y="1739036"/>
                  </a:lnTo>
                  <a:lnTo>
                    <a:pt x="257721" y="1750974"/>
                  </a:lnTo>
                  <a:lnTo>
                    <a:pt x="236054" y="1755343"/>
                  </a:lnTo>
                  <a:lnTo>
                    <a:pt x="214388" y="1750974"/>
                  </a:lnTo>
                  <a:lnTo>
                    <a:pt x="196697" y="1739036"/>
                  </a:lnTo>
                  <a:lnTo>
                    <a:pt x="184759" y="1721332"/>
                  </a:lnTo>
                  <a:lnTo>
                    <a:pt x="180378" y="1699666"/>
                  </a:lnTo>
                  <a:lnTo>
                    <a:pt x="184759" y="1678000"/>
                  </a:lnTo>
                  <a:lnTo>
                    <a:pt x="196697" y="1660309"/>
                  </a:lnTo>
                  <a:lnTo>
                    <a:pt x="214388" y="1648371"/>
                  </a:lnTo>
                  <a:lnTo>
                    <a:pt x="236054" y="1643989"/>
                  </a:lnTo>
                  <a:lnTo>
                    <a:pt x="257721" y="1648371"/>
                  </a:lnTo>
                  <a:lnTo>
                    <a:pt x="275424" y="1660309"/>
                  </a:lnTo>
                  <a:lnTo>
                    <a:pt x="287350" y="1678000"/>
                  </a:lnTo>
                  <a:lnTo>
                    <a:pt x="291731" y="1699666"/>
                  </a:lnTo>
                  <a:lnTo>
                    <a:pt x="291731" y="1555051"/>
                  </a:lnTo>
                  <a:lnTo>
                    <a:pt x="285318" y="1551724"/>
                  </a:lnTo>
                  <a:lnTo>
                    <a:pt x="236054" y="1543773"/>
                  </a:lnTo>
                  <a:lnTo>
                    <a:pt x="186791" y="1551724"/>
                  </a:lnTo>
                  <a:lnTo>
                    <a:pt x="143992" y="1573860"/>
                  </a:lnTo>
                  <a:lnTo>
                    <a:pt x="110248" y="1607604"/>
                  </a:lnTo>
                  <a:lnTo>
                    <a:pt x="88112" y="1650403"/>
                  </a:lnTo>
                  <a:lnTo>
                    <a:pt x="80162" y="1699666"/>
                  </a:lnTo>
                  <a:lnTo>
                    <a:pt x="104521" y="1794230"/>
                  </a:lnTo>
                  <a:lnTo>
                    <a:pt x="158102" y="1888274"/>
                  </a:lnTo>
                  <a:lnTo>
                    <a:pt x="211696" y="1960397"/>
                  </a:lnTo>
                  <a:lnTo>
                    <a:pt x="236054" y="1989188"/>
                  </a:lnTo>
                  <a:lnTo>
                    <a:pt x="260413" y="1960397"/>
                  </a:lnTo>
                  <a:lnTo>
                    <a:pt x="314007" y="1888274"/>
                  </a:lnTo>
                  <a:lnTo>
                    <a:pt x="367588" y="1794230"/>
                  </a:lnTo>
                  <a:lnTo>
                    <a:pt x="377609" y="1755343"/>
                  </a:lnTo>
                  <a:lnTo>
                    <a:pt x="391947" y="1699666"/>
                  </a:lnTo>
                  <a:close/>
                </a:path>
                <a:path w="499110" h="2675254">
                  <a:moveTo>
                    <a:pt x="397154" y="2465197"/>
                  </a:moveTo>
                  <a:lnTo>
                    <a:pt x="388620" y="2423363"/>
                  </a:lnTo>
                  <a:lnTo>
                    <a:pt x="369824" y="2395588"/>
                  </a:lnTo>
                  <a:lnTo>
                    <a:pt x="365506" y="2389213"/>
                  </a:lnTo>
                  <a:lnTo>
                    <a:pt x="359422" y="2385136"/>
                  </a:lnTo>
                  <a:lnTo>
                    <a:pt x="359422" y="2465197"/>
                  </a:lnTo>
                  <a:lnTo>
                    <a:pt x="359384" y="2465527"/>
                  </a:lnTo>
                  <a:lnTo>
                    <a:pt x="353999" y="2492464"/>
                  </a:lnTo>
                  <a:lnTo>
                    <a:pt x="339077" y="2514689"/>
                  </a:lnTo>
                  <a:lnTo>
                    <a:pt x="316915" y="2529687"/>
                  </a:lnTo>
                  <a:lnTo>
                    <a:pt x="289750" y="2535212"/>
                  </a:lnTo>
                  <a:lnTo>
                    <a:pt x="262064" y="2529687"/>
                  </a:lnTo>
                  <a:lnTo>
                    <a:pt x="262420" y="2529687"/>
                  </a:lnTo>
                  <a:lnTo>
                    <a:pt x="240334" y="2514866"/>
                  </a:lnTo>
                  <a:lnTo>
                    <a:pt x="240220" y="2514689"/>
                  </a:lnTo>
                  <a:lnTo>
                    <a:pt x="225336" y="2492692"/>
                  </a:lnTo>
                  <a:lnTo>
                    <a:pt x="225285" y="2492464"/>
                  </a:lnTo>
                  <a:lnTo>
                    <a:pt x="219786" y="2465527"/>
                  </a:lnTo>
                  <a:lnTo>
                    <a:pt x="219849" y="2465197"/>
                  </a:lnTo>
                  <a:lnTo>
                    <a:pt x="225221" y="2438349"/>
                  </a:lnTo>
                  <a:lnTo>
                    <a:pt x="240144" y="2416124"/>
                  </a:lnTo>
                  <a:lnTo>
                    <a:pt x="262458" y="2401024"/>
                  </a:lnTo>
                  <a:lnTo>
                    <a:pt x="262801" y="2401024"/>
                  </a:lnTo>
                  <a:lnTo>
                    <a:pt x="289471" y="2395588"/>
                  </a:lnTo>
                  <a:lnTo>
                    <a:pt x="316661" y="2401024"/>
                  </a:lnTo>
                  <a:lnTo>
                    <a:pt x="338874" y="2415933"/>
                  </a:lnTo>
                  <a:lnTo>
                    <a:pt x="339001" y="2416124"/>
                  </a:lnTo>
                  <a:lnTo>
                    <a:pt x="353885" y="2438108"/>
                  </a:lnTo>
                  <a:lnTo>
                    <a:pt x="353936" y="2438349"/>
                  </a:lnTo>
                  <a:lnTo>
                    <a:pt x="359422" y="2465197"/>
                  </a:lnTo>
                  <a:lnTo>
                    <a:pt x="359422" y="2385136"/>
                  </a:lnTo>
                  <a:lnTo>
                    <a:pt x="331279" y="2366226"/>
                  </a:lnTo>
                  <a:lnTo>
                    <a:pt x="289394" y="2357844"/>
                  </a:lnTo>
                  <a:lnTo>
                    <a:pt x="247548" y="2366378"/>
                  </a:lnTo>
                  <a:lnTo>
                    <a:pt x="213410" y="2389492"/>
                  </a:lnTo>
                  <a:lnTo>
                    <a:pt x="190436" y="2423731"/>
                  </a:lnTo>
                  <a:lnTo>
                    <a:pt x="182079" y="2465527"/>
                  </a:lnTo>
                  <a:lnTo>
                    <a:pt x="190601" y="2507462"/>
                  </a:lnTo>
                  <a:lnTo>
                    <a:pt x="213715" y="2541600"/>
                  </a:lnTo>
                  <a:lnTo>
                    <a:pt x="247942" y="2564574"/>
                  </a:lnTo>
                  <a:lnTo>
                    <a:pt x="289801" y="2572943"/>
                  </a:lnTo>
                  <a:lnTo>
                    <a:pt x="331660" y="2564409"/>
                  </a:lnTo>
                  <a:lnTo>
                    <a:pt x="365798" y="2541295"/>
                  </a:lnTo>
                  <a:lnTo>
                    <a:pt x="369887" y="2535212"/>
                  </a:lnTo>
                  <a:lnTo>
                    <a:pt x="388785" y="2507081"/>
                  </a:lnTo>
                  <a:lnTo>
                    <a:pt x="397154" y="2465197"/>
                  </a:lnTo>
                  <a:close/>
                </a:path>
                <a:path w="499110" h="2675254">
                  <a:moveTo>
                    <a:pt x="426339" y="2353348"/>
                  </a:moveTo>
                  <a:lnTo>
                    <a:pt x="424345" y="2343569"/>
                  </a:lnTo>
                  <a:lnTo>
                    <a:pt x="418934" y="2335593"/>
                  </a:lnTo>
                  <a:lnTo>
                    <a:pt x="410933" y="2330208"/>
                  </a:lnTo>
                  <a:lnTo>
                    <a:pt x="401142" y="2328253"/>
                  </a:lnTo>
                  <a:lnTo>
                    <a:pt x="391528" y="2330208"/>
                  </a:lnTo>
                  <a:lnTo>
                    <a:pt x="376072" y="2353348"/>
                  </a:lnTo>
                  <a:lnTo>
                    <a:pt x="378053" y="2363127"/>
                  </a:lnTo>
                  <a:lnTo>
                    <a:pt x="378574" y="2363978"/>
                  </a:lnTo>
                  <a:lnTo>
                    <a:pt x="383425" y="2371128"/>
                  </a:lnTo>
                  <a:lnTo>
                    <a:pt x="391414" y="2376525"/>
                  </a:lnTo>
                  <a:lnTo>
                    <a:pt x="391261" y="2376525"/>
                  </a:lnTo>
                  <a:lnTo>
                    <a:pt x="401243" y="2378519"/>
                  </a:lnTo>
                  <a:lnTo>
                    <a:pt x="411022" y="2376525"/>
                  </a:lnTo>
                  <a:lnTo>
                    <a:pt x="418998" y="2371128"/>
                  </a:lnTo>
                  <a:lnTo>
                    <a:pt x="424370" y="2363127"/>
                  </a:lnTo>
                  <a:lnTo>
                    <a:pt x="426339" y="2353348"/>
                  </a:lnTo>
                  <a:close/>
                </a:path>
                <a:path w="499110" h="2675254">
                  <a:moveTo>
                    <a:pt x="438086" y="217017"/>
                  </a:moveTo>
                  <a:lnTo>
                    <a:pt x="433908" y="174383"/>
                  </a:lnTo>
                  <a:lnTo>
                    <a:pt x="421614" y="133972"/>
                  </a:lnTo>
                  <a:lnTo>
                    <a:pt x="401599" y="96735"/>
                  </a:lnTo>
                  <a:lnTo>
                    <a:pt x="401256" y="96329"/>
                  </a:lnTo>
                  <a:lnTo>
                    <a:pt x="401256" y="217017"/>
                  </a:lnTo>
                  <a:lnTo>
                    <a:pt x="394754" y="264896"/>
                  </a:lnTo>
                  <a:lnTo>
                    <a:pt x="376440" y="307936"/>
                  </a:lnTo>
                  <a:lnTo>
                    <a:pt x="348056" y="344436"/>
                  </a:lnTo>
                  <a:lnTo>
                    <a:pt x="311353" y="372643"/>
                  </a:lnTo>
                  <a:lnTo>
                    <a:pt x="268071" y="390842"/>
                  </a:lnTo>
                  <a:lnTo>
                    <a:pt x="219964" y="397294"/>
                  </a:lnTo>
                  <a:lnTo>
                    <a:pt x="171869" y="390842"/>
                  </a:lnTo>
                  <a:lnTo>
                    <a:pt x="127622" y="372173"/>
                  </a:lnTo>
                  <a:lnTo>
                    <a:pt x="121005" y="368249"/>
                  </a:lnTo>
                  <a:lnTo>
                    <a:pt x="52374" y="386156"/>
                  </a:lnTo>
                  <a:lnTo>
                    <a:pt x="70675" y="319620"/>
                  </a:lnTo>
                  <a:lnTo>
                    <a:pt x="66370" y="312813"/>
                  </a:lnTo>
                  <a:lnTo>
                    <a:pt x="54381" y="290499"/>
                  </a:lnTo>
                  <a:lnTo>
                    <a:pt x="45694" y="266852"/>
                  </a:lnTo>
                  <a:lnTo>
                    <a:pt x="45580" y="266319"/>
                  </a:lnTo>
                  <a:lnTo>
                    <a:pt x="40424" y="242201"/>
                  </a:lnTo>
                  <a:lnTo>
                    <a:pt x="40411" y="241973"/>
                  </a:lnTo>
                  <a:lnTo>
                    <a:pt x="38658" y="216877"/>
                  </a:lnTo>
                  <a:lnTo>
                    <a:pt x="45161" y="169011"/>
                  </a:lnTo>
                  <a:lnTo>
                    <a:pt x="63487" y="125971"/>
                  </a:lnTo>
                  <a:lnTo>
                    <a:pt x="91871" y="89484"/>
                  </a:lnTo>
                  <a:lnTo>
                    <a:pt x="128574" y="61264"/>
                  </a:lnTo>
                  <a:lnTo>
                    <a:pt x="171881" y="43065"/>
                  </a:lnTo>
                  <a:lnTo>
                    <a:pt x="220040" y="36614"/>
                  </a:lnTo>
                  <a:lnTo>
                    <a:pt x="255676" y="40093"/>
                  </a:lnTo>
                  <a:lnTo>
                    <a:pt x="320548" y="66852"/>
                  </a:lnTo>
                  <a:lnTo>
                    <a:pt x="370954" y="117017"/>
                  </a:lnTo>
                  <a:lnTo>
                    <a:pt x="397789" y="181559"/>
                  </a:lnTo>
                  <a:lnTo>
                    <a:pt x="401256" y="217017"/>
                  </a:lnTo>
                  <a:lnTo>
                    <a:pt x="401256" y="96329"/>
                  </a:lnTo>
                  <a:lnTo>
                    <a:pt x="374269" y="63601"/>
                  </a:lnTo>
                  <a:lnTo>
                    <a:pt x="341287" y="36614"/>
                  </a:lnTo>
                  <a:lnTo>
                    <a:pt x="340995" y="36372"/>
                  </a:lnTo>
                  <a:lnTo>
                    <a:pt x="303555" y="16433"/>
                  </a:lnTo>
                  <a:lnTo>
                    <a:pt x="262902" y="4178"/>
                  </a:lnTo>
                  <a:lnTo>
                    <a:pt x="219964" y="0"/>
                  </a:lnTo>
                  <a:lnTo>
                    <a:pt x="170027" y="5740"/>
                  </a:lnTo>
                  <a:lnTo>
                    <a:pt x="124155" y="22072"/>
                  </a:lnTo>
                  <a:lnTo>
                    <a:pt x="83654" y="47701"/>
                  </a:lnTo>
                  <a:lnTo>
                    <a:pt x="49847" y="81305"/>
                  </a:lnTo>
                  <a:lnTo>
                    <a:pt x="24066" y="121577"/>
                  </a:lnTo>
                  <a:lnTo>
                    <a:pt x="7620" y="167208"/>
                  </a:lnTo>
                  <a:lnTo>
                    <a:pt x="1828" y="216877"/>
                  </a:lnTo>
                  <a:lnTo>
                    <a:pt x="1917" y="218198"/>
                  </a:lnTo>
                  <a:lnTo>
                    <a:pt x="3695" y="245313"/>
                  </a:lnTo>
                  <a:lnTo>
                    <a:pt x="9232" y="273088"/>
                  </a:lnTo>
                  <a:lnTo>
                    <a:pt x="18351" y="299859"/>
                  </a:lnTo>
                  <a:lnTo>
                    <a:pt x="30949" y="325297"/>
                  </a:lnTo>
                  <a:lnTo>
                    <a:pt x="0" y="437680"/>
                  </a:lnTo>
                  <a:lnTo>
                    <a:pt x="115646" y="407517"/>
                  </a:lnTo>
                  <a:lnTo>
                    <a:pt x="140246" y="418934"/>
                  </a:lnTo>
                  <a:lnTo>
                    <a:pt x="166027" y="427189"/>
                  </a:lnTo>
                  <a:lnTo>
                    <a:pt x="192671" y="432206"/>
                  </a:lnTo>
                  <a:lnTo>
                    <a:pt x="219887" y="433920"/>
                  </a:lnTo>
                  <a:lnTo>
                    <a:pt x="269900" y="428180"/>
                  </a:lnTo>
                  <a:lnTo>
                    <a:pt x="315785" y="411835"/>
                  </a:lnTo>
                  <a:lnTo>
                    <a:pt x="356336" y="386156"/>
                  </a:lnTo>
                  <a:lnTo>
                    <a:pt x="390080" y="352602"/>
                  </a:lnTo>
                  <a:lnTo>
                    <a:pt x="415861" y="312331"/>
                  </a:lnTo>
                  <a:lnTo>
                    <a:pt x="432257" y="266852"/>
                  </a:lnTo>
                  <a:lnTo>
                    <a:pt x="432346" y="266319"/>
                  </a:lnTo>
                  <a:lnTo>
                    <a:pt x="438086" y="217017"/>
                  </a:lnTo>
                  <a:close/>
                </a:path>
                <a:path w="499110" h="2675254">
                  <a:moveTo>
                    <a:pt x="439864" y="1020813"/>
                  </a:moveTo>
                  <a:lnTo>
                    <a:pt x="436054" y="981735"/>
                  </a:lnTo>
                  <a:lnTo>
                    <a:pt x="428840" y="957935"/>
                  </a:lnTo>
                  <a:lnTo>
                    <a:pt x="424840" y="944714"/>
                  </a:lnTo>
                  <a:lnTo>
                    <a:pt x="420154" y="935951"/>
                  </a:lnTo>
                  <a:lnTo>
                    <a:pt x="417880" y="931710"/>
                  </a:lnTo>
                  <a:lnTo>
                    <a:pt x="417880" y="1020813"/>
                  </a:lnTo>
                  <a:lnTo>
                    <a:pt x="417182" y="1036675"/>
                  </a:lnTo>
                  <a:lnTo>
                    <a:pt x="415099" y="1052144"/>
                  </a:lnTo>
                  <a:lnTo>
                    <a:pt x="411721" y="1067168"/>
                  </a:lnTo>
                  <a:lnTo>
                    <a:pt x="407085" y="1081684"/>
                  </a:lnTo>
                  <a:lnTo>
                    <a:pt x="397230" y="1081684"/>
                  </a:lnTo>
                  <a:lnTo>
                    <a:pt x="397230" y="1103668"/>
                  </a:lnTo>
                  <a:lnTo>
                    <a:pt x="378269" y="1132192"/>
                  </a:lnTo>
                  <a:lnTo>
                    <a:pt x="354291" y="1156487"/>
                  </a:lnTo>
                  <a:lnTo>
                    <a:pt x="326034" y="1175816"/>
                  </a:lnTo>
                  <a:lnTo>
                    <a:pt x="294208" y="1189443"/>
                  </a:lnTo>
                  <a:lnTo>
                    <a:pt x="299237" y="1182611"/>
                  </a:lnTo>
                  <a:lnTo>
                    <a:pt x="304063" y="1175131"/>
                  </a:lnTo>
                  <a:lnTo>
                    <a:pt x="323240" y="1132192"/>
                  </a:lnTo>
                  <a:lnTo>
                    <a:pt x="331025" y="1103668"/>
                  </a:lnTo>
                  <a:lnTo>
                    <a:pt x="397230" y="1103668"/>
                  </a:lnTo>
                  <a:lnTo>
                    <a:pt x="397230" y="1081684"/>
                  </a:lnTo>
                  <a:lnTo>
                    <a:pt x="335140" y="1081684"/>
                  </a:lnTo>
                  <a:lnTo>
                    <a:pt x="337121" y="1066927"/>
                  </a:lnTo>
                  <a:lnTo>
                    <a:pt x="338543" y="1051826"/>
                  </a:lnTo>
                  <a:lnTo>
                    <a:pt x="339407" y="1036447"/>
                  </a:lnTo>
                  <a:lnTo>
                    <a:pt x="339699" y="1020813"/>
                  </a:lnTo>
                  <a:lnTo>
                    <a:pt x="339382" y="1004404"/>
                  </a:lnTo>
                  <a:lnTo>
                    <a:pt x="338429" y="988402"/>
                  </a:lnTo>
                  <a:lnTo>
                    <a:pt x="336905" y="972896"/>
                  </a:lnTo>
                  <a:lnTo>
                    <a:pt x="334822" y="957935"/>
                  </a:lnTo>
                  <a:lnTo>
                    <a:pt x="406311" y="957935"/>
                  </a:lnTo>
                  <a:lnTo>
                    <a:pt x="411276" y="972896"/>
                  </a:lnTo>
                  <a:lnTo>
                    <a:pt x="411314" y="973061"/>
                  </a:lnTo>
                  <a:lnTo>
                    <a:pt x="414896" y="988402"/>
                  </a:lnTo>
                  <a:lnTo>
                    <a:pt x="414934" y="988631"/>
                  </a:lnTo>
                  <a:lnTo>
                    <a:pt x="417118" y="1004404"/>
                  </a:lnTo>
                  <a:lnTo>
                    <a:pt x="417131" y="1004570"/>
                  </a:lnTo>
                  <a:lnTo>
                    <a:pt x="417880" y="1020813"/>
                  </a:lnTo>
                  <a:lnTo>
                    <a:pt x="417880" y="931710"/>
                  </a:lnTo>
                  <a:lnTo>
                    <a:pt x="406577" y="910602"/>
                  </a:lnTo>
                  <a:lnTo>
                    <a:pt x="396138" y="897915"/>
                  </a:lnTo>
                  <a:lnTo>
                    <a:pt x="396138" y="935951"/>
                  </a:lnTo>
                  <a:lnTo>
                    <a:pt x="330568" y="935951"/>
                  </a:lnTo>
                  <a:lnTo>
                    <a:pt x="326999" y="921842"/>
                  </a:lnTo>
                  <a:lnTo>
                    <a:pt x="322808" y="908113"/>
                  </a:lnTo>
                  <a:lnTo>
                    <a:pt x="318211" y="895489"/>
                  </a:lnTo>
                  <a:lnTo>
                    <a:pt x="317715" y="894346"/>
                  </a:lnTo>
                  <a:lnTo>
                    <a:pt x="317715" y="1020813"/>
                  </a:lnTo>
                  <a:lnTo>
                    <a:pt x="317398" y="1036675"/>
                  </a:lnTo>
                  <a:lnTo>
                    <a:pt x="316471" y="1052144"/>
                  </a:lnTo>
                  <a:lnTo>
                    <a:pt x="314972" y="1067168"/>
                  </a:lnTo>
                  <a:lnTo>
                    <a:pt x="312902" y="1081684"/>
                  </a:lnTo>
                  <a:lnTo>
                    <a:pt x="308483" y="1081684"/>
                  </a:lnTo>
                  <a:lnTo>
                    <a:pt x="308483" y="1103668"/>
                  </a:lnTo>
                  <a:lnTo>
                    <a:pt x="293090" y="1148943"/>
                  </a:lnTo>
                  <a:lnTo>
                    <a:pt x="263182" y="1189443"/>
                  </a:lnTo>
                  <a:lnTo>
                    <a:pt x="252095" y="1195552"/>
                  </a:lnTo>
                  <a:lnTo>
                    <a:pt x="252095" y="1103668"/>
                  </a:lnTo>
                  <a:lnTo>
                    <a:pt x="308483" y="1103668"/>
                  </a:lnTo>
                  <a:lnTo>
                    <a:pt x="308483" y="1081684"/>
                  </a:lnTo>
                  <a:lnTo>
                    <a:pt x="252095" y="1081684"/>
                  </a:lnTo>
                  <a:lnTo>
                    <a:pt x="252095" y="957935"/>
                  </a:lnTo>
                  <a:lnTo>
                    <a:pt x="312559" y="957935"/>
                  </a:lnTo>
                  <a:lnTo>
                    <a:pt x="314794" y="973061"/>
                  </a:lnTo>
                  <a:lnTo>
                    <a:pt x="316407" y="988631"/>
                  </a:lnTo>
                  <a:lnTo>
                    <a:pt x="317385" y="1004570"/>
                  </a:lnTo>
                  <a:lnTo>
                    <a:pt x="317715" y="1020813"/>
                  </a:lnTo>
                  <a:lnTo>
                    <a:pt x="317715" y="894346"/>
                  </a:lnTo>
                  <a:lnTo>
                    <a:pt x="313016" y="883399"/>
                  </a:lnTo>
                  <a:lnTo>
                    <a:pt x="308648" y="874636"/>
                  </a:lnTo>
                  <a:lnTo>
                    <a:pt x="308000" y="873493"/>
                  </a:lnTo>
                  <a:lnTo>
                    <a:pt x="308000" y="935951"/>
                  </a:lnTo>
                  <a:lnTo>
                    <a:pt x="252095" y="935951"/>
                  </a:lnTo>
                  <a:lnTo>
                    <a:pt x="252095" y="846074"/>
                  </a:lnTo>
                  <a:lnTo>
                    <a:pt x="263156" y="852170"/>
                  </a:lnTo>
                  <a:lnTo>
                    <a:pt x="293090" y="892695"/>
                  </a:lnTo>
                  <a:lnTo>
                    <a:pt x="308000" y="935951"/>
                  </a:lnTo>
                  <a:lnTo>
                    <a:pt x="308000" y="873493"/>
                  </a:lnTo>
                  <a:lnTo>
                    <a:pt x="304063" y="866508"/>
                  </a:lnTo>
                  <a:lnTo>
                    <a:pt x="299237" y="859015"/>
                  </a:lnTo>
                  <a:lnTo>
                    <a:pt x="294208" y="852195"/>
                  </a:lnTo>
                  <a:lnTo>
                    <a:pt x="325526" y="865543"/>
                  </a:lnTo>
                  <a:lnTo>
                    <a:pt x="353428" y="884415"/>
                  </a:lnTo>
                  <a:lnTo>
                    <a:pt x="377190" y="908113"/>
                  </a:lnTo>
                  <a:lnTo>
                    <a:pt x="396138" y="935951"/>
                  </a:lnTo>
                  <a:lnTo>
                    <a:pt x="396138" y="897915"/>
                  </a:lnTo>
                  <a:lnTo>
                    <a:pt x="381647" y="880275"/>
                  </a:lnTo>
                  <a:lnTo>
                    <a:pt x="351320" y="855332"/>
                  </a:lnTo>
                  <a:lnTo>
                    <a:pt x="345401" y="852170"/>
                  </a:lnTo>
                  <a:lnTo>
                    <a:pt x="334010" y="846074"/>
                  </a:lnTo>
                  <a:lnTo>
                    <a:pt x="317207" y="837082"/>
                  </a:lnTo>
                  <a:lnTo>
                    <a:pt x="280187" y="825868"/>
                  </a:lnTo>
                  <a:lnTo>
                    <a:pt x="241109" y="822058"/>
                  </a:lnTo>
                  <a:lnTo>
                    <a:pt x="230111" y="823137"/>
                  </a:lnTo>
                  <a:lnTo>
                    <a:pt x="230111" y="846074"/>
                  </a:lnTo>
                  <a:lnTo>
                    <a:pt x="230111" y="935951"/>
                  </a:lnTo>
                  <a:lnTo>
                    <a:pt x="230111" y="957935"/>
                  </a:lnTo>
                  <a:lnTo>
                    <a:pt x="230111" y="1081684"/>
                  </a:lnTo>
                  <a:lnTo>
                    <a:pt x="230111" y="1103668"/>
                  </a:lnTo>
                  <a:lnTo>
                    <a:pt x="230111" y="1195552"/>
                  </a:lnTo>
                  <a:lnTo>
                    <a:pt x="219011" y="1189443"/>
                  </a:lnTo>
                  <a:lnTo>
                    <a:pt x="208368" y="1179512"/>
                  </a:lnTo>
                  <a:lnTo>
                    <a:pt x="198323" y="1165936"/>
                  </a:lnTo>
                  <a:lnTo>
                    <a:pt x="189115" y="1148943"/>
                  </a:lnTo>
                  <a:lnTo>
                    <a:pt x="187998" y="1146352"/>
                  </a:lnTo>
                  <a:lnTo>
                    <a:pt x="187998" y="1189443"/>
                  </a:lnTo>
                  <a:lnTo>
                    <a:pt x="156184" y="1175816"/>
                  </a:lnTo>
                  <a:lnTo>
                    <a:pt x="127914" y="1156487"/>
                  </a:lnTo>
                  <a:lnTo>
                    <a:pt x="103936" y="1132192"/>
                  </a:lnTo>
                  <a:lnTo>
                    <a:pt x="84988" y="1103668"/>
                  </a:lnTo>
                  <a:lnTo>
                    <a:pt x="151180" y="1103668"/>
                  </a:lnTo>
                  <a:lnTo>
                    <a:pt x="154800" y="1118349"/>
                  </a:lnTo>
                  <a:lnTo>
                    <a:pt x="159016" y="1132382"/>
                  </a:lnTo>
                  <a:lnTo>
                    <a:pt x="178155" y="1175131"/>
                  </a:lnTo>
                  <a:lnTo>
                    <a:pt x="187998" y="1189443"/>
                  </a:lnTo>
                  <a:lnTo>
                    <a:pt x="187998" y="1146352"/>
                  </a:lnTo>
                  <a:lnTo>
                    <a:pt x="184619" y="1138504"/>
                  </a:lnTo>
                  <a:lnTo>
                    <a:pt x="180543" y="1127455"/>
                  </a:lnTo>
                  <a:lnTo>
                    <a:pt x="176911" y="1115822"/>
                  </a:lnTo>
                  <a:lnTo>
                    <a:pt x="173723" y="1103668"/>
                  </a:lnTo>
                  <a:lnTo>
                    <a:pt x="230111" y="1103668"/>
                  </a:lnTo>
                  <a:lnTo>
                    <a:pt x="230111" y="1081684"/>
                  </a:lnTo>
                  <a:lnTo>
                    <a:pt x="169316" y="1081684"/>
                  </a:lnTo>
                  <a:lnTo>
                    <a:pt x="167208" y="1066927"/>
                  </a:lnTo>
                  <a:lnTo>
                    <a:pt x="165709" y="1051826"/>
                  </a:lnTo>
                  <a:lnTo>
                    <a:pt x="164795" y="1036447"/>
                  </a:lnTo>
                  <a:lnTo>
                    <a:pt x="164490" y="1020813"/>
                  </a:lnTo>
                  <a:lnTo>
                    <a:pt x="164833" y="1004404"/>
                  </a:lnTo>
                  <a:lnTo>
                    <a:pt x="165823" y="988402"/>
                  </a:lnTo>
                  <a:lnTo>
                    <a:pt x="167436" y="972896"/>
                  </a:lnTo>
                  <a:lnTo>
                    <a:pt x="169659" y="957935"/>
                  </a:lnTo>
                  <a:lnTo>
                    <a:pt x="230111" y="957935"/>
                  </a:lnTo>
                  <a:lnTo>
                    <a:pt x="230111" y="935951"/>
                  </a:lnTo>
                  <a:lnTo>
                    <a:pt x="174205" y="935951"/>
                  </a:lnTo>
                  <a:lnTo>
                    <a:pt x="177330" y="924356"/>
                  </a:lnTo>
                  <a:lnTo>
                    <a:pt x="198323" y="875703"/>
                  </a:lnTo>
                  <a:lnTo>
                    <a:pt x="230111" y="846074"/>
                  </a:lnTo>
                  <a:lnTo>
                    <a:pt x="230111" y="823137"/>
                  </a:lnTo>
                  <a:lnTo>
                    <a:pt x="202031" y="825868"/>
                  </a:lnTo>
                  <a:lnTo>
                    <a:pt x="188010" y="830122"/>
                  </a:lnTo>
                  <a:lnTo>
                    <a:pt x="188010" y="852195"/>
                  </a:lnTo>
                  <a:lnTo>
                    <a:pt x="182968" y="859015"/>
                  </a:lnTo>
                  <a:lnTo>
                    <a:pt x="163995" y="895489"/>
                  </a:lnTo>
                  <a:lnTo>
                    <a:pt x="151638" y="935951"/>
                  </a:lnTo>
                  <a:lnTo>
                    <a:pt x="147383" y="935951"/>
                  </a:lnTo>
                  <a:lnTo>
                    <a:pt x="147383" y="957935"/>
                  </a:lnTo>
                  <a:lnTo>
                    <a:pt x="145288" y="973061"/>
                  </a:lnTo>
                  <a:lnTo>
                    <a:pt x="143764" y="988631"/>
                  </a:lnTo>
                  <a:lnTo>
                    <a:pt x="142824" y="1004570"/>
                  </a:lnTo>
                  <a:lnTo>
                    <a:pt x="142506" y="1020813"/>
                  </a:lnTo>
                  <a:lnTo>
                    <a:pt x="142811" y="1036675"/>
                  </a:lnTo>
                  <a:lnTo>
                    <a:pt x="143687" y="1052144"/>
                  </a:lnTo>
                  <a:lnTo>
                    <a:pt x="145122" y="1067168"/>
                  </a:lnTo>
                  <a:lnTo>
                    <a:pt x="147066" y="1081684"/>
                  </a:lnTo>
                  <a:lnTo>
                    <a:pt x="75133" y="1081684"/>
                  </a:lnTo>
                  <a:lnTo>
                    <a:pt x="70497" y="1067168"/>
                  </a:lnTo>
                  <a:lnTo>
                    <a:pt x="70446" y="1066927"/>
                  </a:lnTo>
                  <a:lnTo>
                    <a:pt x="67106" y="1052144"/>
                  </a:lnTo>
                  <a:lnTo>
                    <a:pt x="67068" y="1051826"/>
                  </a:lnTo>
                  <a:lnTo>
                    <a:pt x="65036" y="1036675"/>
                  </a:lnTo>
                  <a:lnTo>
                    <a:pt x="65024" y="1036447"/>
                  </a:lnTo>
                  <a:lnTo>
                    <a:pt x="67310" y="988402"/>
                  </a:lnTo>
                  <a:lnTo>
                    <a:pt x="75895" y="957935"/>
                  </a:lnTo>
                  <a:lnTo>
                    <a:pt x="147383" y="957935"/>
                  </a:lnTo>
                  <a:lnTo>
                    <a:pt x="147383" y="935951"/>
                  </a:lnTo>
                  <a:lnTo>
                    <a:pt x="86067" y="935951"/>
                  </a:lnTo>
                  <a:lnTo>
                    <a:pt x="105016" y="908113"/>
                  </a:lnTo>
                  <a:lnTo>
                    <a:pt x="128790" y="884415"/>
                  </a:lnTo>
                  <a:lnTo>
                    <a:pt x="156679" y="865543"/>
                  </a:lnTo>
                  <a:lnTo>
                    <a:pt x="188010" y="852195"/>
                  </a:lnTo>
                  <a:lnTo>
                    <a:pt x="188010" y="830122"/>
                  </a:lnTo>
                  <a:lnTo>
                    <a:pt x="130898" y="855332"/>
                  </a:lnTo>
                  <a:lnTo>
                    <a:pt x="100558" y="880275"/>
                  </a:lnTo>
                  <a:lnTo>
                    <a:pt x="75628" y="910602"/>
                  </a:lnTo>
                  <a:lnTo>
                    <a:pt x="57378" y="944714"/>
                  </a:lnTo>
                  <a:lnTo>
                    <a:pt x="46164" y="981735"/>
                  </a:lnTo>
                  <a:lnTo>
                    <a:pt x="42341" y="1020813"/>
                  </a:lnTo>
                  <a:lnTo>
                    <a:pt x="46164" y="1059891"/>
                  </a:lnTo>
                  <a:lnTo>
                    <a:pt x="57378" y="1096924"/>
                  </a:lnTo>
                  <a:lnTo>
                    <a:pt x="75628" y="1131023"/>
                  </a:lnTo>
                  <a:lnTo>
                    <a:pt x="100558" y="1161364"/>
                  </a:lnTo>
                  <a:lnTo>
                    <a:pt x="130898" y="1186294"/>
                  </a:lnTo>
                  <a:lnTo>
                    <a:pt x="164998" y="1204544"/>
                  </a:lnTo>
                  <a:lnTo>
                    <a:pt x="202031" y="1215758"/>
                  </a:lnTo>
                  <a:lnTo>
                    <a:pt x="241109" y="1219581"/>
                  </a:lnTo>
                  <a:lnTo>
                    <a:pt x="280187" y="1215758"/>
                  </a:lnTo>
                  <a:lnTo>
                    <a:pt x="317207" y="1204544"/>
                  </a:lnTo>
                  <a:lnTo>
                    <a:pt x="334010" y="1195552"/>
                  </a:lnTo>
                  <a:lnTo>
                    <a:pt x="345440" y="1189443"/>
                  </a:lnTo>
                  <a:lnTo>
                    <a:pt x="381647" y="1161364"/>
                  </a:lnTo>
                  <a:lnTo>
                    <a:pt x="406577" y="1131023"/>
                  </a:lnTo>
                  <a:lnTo>
                    <a:pt x="424840" y="1096924"/>
                  </a:lnTo>
                  <a:lnTo>
                    <a:pt x="429450" y="1081684"/>
                  </a:lnTo>
                  <a:lnTo>
                    <a:pt x="436054" y="1059891"/>
                  </a:lnTo>
                  <a:lnTo>
                    <a:pt x="439864" y="1020813"/>
                  </a:lnTo>
                  <a:close/>
                </a:path>
                <a:path w="499110" h="2675254">
                  <a:moveTo>
                    <a:pt x="498894" y="2521940"/>
                  </a:moveTo>
                  <a:lnTo>
                    <a:pt x="498779" y="2416124"/>
                  </a:lnTo>
                  <a:lnTo>
                    <a:pt x="496379" y="2363127"/>
                  </a:lnTo>
                  <a:lnTo>
                    <a:pt x="483387" y="2317877"/>
                  </a:lnTo>
                  <a:lnTo>
                    <a:pt x="466217" y="2293683"/>
                  </a:lnTo>
                  <a:lnTo>
                    <a:pt x="463588" y="2290788"/>
                  </a:lnTo>
                  <a:lnTo>
                    <a:pt x="461137" y="2288590"/>
                  </a:lnTo>
                  <a:lnTo>
                    <a:pt x="461137" y="2521940"/>
                  </a:lnTo>
                  <a:lnTo>
                    <a:pt x="460844" y="2535021"/>
                  </a:lnTo>
                  <a:lnTo>
                    <a:pt x="460743" y="2537256"/>
                  </a:lnTo>
                  <a:lnTo>
                    <a:pt x="460248" y="2549690"/>
                  </a:lnTo>
                  <a:lnTo>
                    <a:pt x="460197" y="2550363"/>
                  </a:lnTo>
                  <a:lnTo>
                    <a:pt x="453123" y="2588603"/>
                  </a:lnTo>
                  <a:lnTo>
                    <a:pt x="426377" y="2621864"/>
                  </a:lnTo>
                  <a:lnTo>
                    <a:pt x="388213" y="2634564"/>
                  </a:lnTo>
                  <a:lnTo>
                    <a:pt x="344944" y="2636748"/>
                  </a:lnTo>
                  <a:lnTo>
                    <a:pt x="325805" y="2636951"/>
                  </a:lnTo>
                  <a:lnTo>
                    <a:pt x="234924" y="2636951"/>
                  </a:lnTo>
                  <a:lnTo>
                    <a:pt x="191668" y="2634945"/>
                  </a:lnTo>
                  <a:lnTo>
                    <a:pt x="153314" y="2622321"/>
                  </a:lnTo>
                  <a:lnTo>
                    <a:pt x="126568" y="2589250"/>
                  </a:lnTo>
                  <a:lnTo>
                    <a:pt x="122110" y="2574023"/>
                  </a:lnTo>
                  <a:lnTo>
                    <a:pt x="120497" y="2564409"/>
                  </a:lnTo>
                  <a:lnTo>
                    <a:pt x="118275" y="2521940"/>
                  </a:lnTo>
                  <a:lnTo>
                    <a:pt x="118084" y="2408898"/>
                  </a:lnTo>
                  <a:lnTo>
                    <a:pt x="118376" y="2395778"/>
                  </a:lnTo>
                  <a:lnTo>
                    <a:pt x="118465" y="2393594"/>
                  </a:lnTo>
                  <a:lnTo>
                    <a:pt x="118973" y="2381097"/>
                  </a:lnTo>
                  <a:lnTo>
                    <a:pt x="119024" y="2380424"/>
                  </a:lnTo>
                  <a:lnTo>
                    <a:pt x="119100" y="2379459"/>
                  </a:lnTo>
                  <a:lnTo>
                    <a:pt x="119176" y="2378519"/>
                  </a:lnTo>
                  <a:lnTo>
                    <a:pt x="120053" y="2367445"/>
                  </a:lnTo>
                  <a:lnTo>
                    <a:pt x="120154" y="2366797"/>
                  </a:lnTo>
                  <a:lnTo>
                    <a:pt x="120243" y="2366226"/>
                  </a:lnTo>
                  <a:lnTo>
                    <a:pt x="121793" y="2356764"/>
                  </a:lnTo>
                  <a:lnTo>
                    <a:pt x="141706" y="2318093"/>
                  </a:lnTo>
                  <a:lnTo>
                    <a:pt x="180327" y="2298014"/>
                  </a:lnTo>
                  <a:lnTo>
                    <a:pt x="219316" y="2294445"/>
                  </a:lnTo>
                  <a:lnTo>
                    <a:pt x="268947" y="2293683"/>
                  </a:lnTo>
                  <a:lnTo>
                    <a:pt x="338239" y="2293683"/>
                  </a:lnTo>
                  <a:lnTo>
                    <a:pt x="353936" y="2294051"/>
                  </a:lnTo>
                  <a:lnTo>
                    <a:pt x="356222" y="2294051"/>
                  </a:lnTo>
                  <a:lnTo>
                    <a:pt x="398259" y="2297595"/>
                  </a:lnTo>
                  <a:lnTo>
                    <a:pt x="436930" y="2317521"/>
                  </a:lnTo>
                  <a:lnTo>
                    <a:pt x="457009" y="2356116"/>
                  </a:lnTo>
                  <a:lnTo>
                    <a:pt x="460590" y="2395778"/>
                  </a:lnTo>
                  <a:lnTo>
                    <a:pt x="461137" y="2521940"/>
                  </a:lnTo>
                  <a:lnTo>
                    <a:pt x="461137" y="2288590"/>
                  </a:lnTo>
                  <a:lnTo>
                    <a:pt x="426427" y="2266696"/>
                  </a:lnTo>
                  <a:lnTo>
                    <a:pt x="375577" y="2257069"/>
                  </a:lnTo>
                  <a:lnTo>
                    <a:pt x="343979" y="2256078"/>
                  </a:lnTo>
                  <a:lnTo>
                    <a:pt x="254876" y="2256078"/>
                  </a:lnTo>
                  <a:lnTo>
                    <a:pt x="202869" y="2257387"/>
                  </a:lnTo>
                  <a:lnTo>
                    <a:pt x="162471" y="2263622"/>
                  </a:lnTo>
                  <a:lnTo>
                    <a:pt x="123748" y="2283485"/>
                  </a:lnTo>
                  <a:lnTo>
                    <a:pt x="95288" y="2318601"/>
                  </a:lnTo>
                  <a:lnTo>
                    <a:pt x="82486" y="2363978"/>
                  </a:lnTo>
                  <a:lnTo>
                    <a:pt x="81216" y="2381097"/>
                  </a:lnTo>
                  <a:lnTo>
                    <a:pt x="80708" y="2393594"/>
                  </a:lnTo>
                  <a:lnTo>
                    <a:pt x="80645" y="2395778"/>
                  </a:lnTo>
                  <a:lnTo>
                    <a:pt x="80530" y="2401024"/>
                  </a:lnTo>
                  <a:lnTo>
                    <a:pt x="80340" y="2408898"/>
                  </a:lnTo>
                  <a:lnTo>
                    <a:pt x="80454" y="2514866"/>
                  </a:lnTo>
                  <a:lnTo>
                    <a:pt x="82854" y="2567648"/>
                  </a:lnTo>
                  <a:lnTo>
                    <a:pt x="95834" y="2612961"/>
                  </a:lnTo>
                  <a:lnTo>
                    <a:pt x="124434" y="2647962"/>
                  </a:lnTo>
                  <a:lnTo>
                    <a:pt x="163233" y="2667673"/>
                  </a:lnTo>
                  <a:lnTo>
                    <a:pt x="203657" y="2673756"/>
                  </a:lnTo>
                  <a:lnTo>
                    <a:pt x="233883" y="2674721"/>
                  </a:lnTo>
                  <a:lnTo>
                    <a:pt x="325704" y="2674721"/>
                  </a:lnTo>
                  <a:lnTo>
                    <a:pt x="376377" y="2673426"/>
                  </a:lnTo>
                  <a:lnTo>
                    <a:pt x="416763" y="2667165"/>
                  </a:lnTo>
                  <a:lnTo>
                    <a:pt x="455485" y="2647315"/>
                  </a:lnTo>
                  <a:lnTo>
                    <a:pt x="483946" y="2612199"/>
                  </a:lnTo>
                  <a:lnTo>
                    <a:pt x="496760" y="2566847"/>
                  </a:lnTo>
                  <a:lnTo>
                    <a:pt x="498017" y="2549690"/>
                  </a:lnTo>
                  <a:lnTo>
                    <a:pt x="498513" y="2537256"/>
                  </a:lnTo>
                  <a:lnTo>
                    <a:pt x="498589" y="2535021"/>
                  </a:lnTo>
                  <a:lnTo>
                    <a:pt x="498703" y="2529687"/>
                  </a:lnTo>
                  <a:lnTo>
                    <a:pt x="498894" y="2521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150"/>
              <a:t>Obrigada!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366269" y="4889765"/>
            <a:ext cx="7030720" cy="2660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00">
                <a:solidFill>
                  <a:srgbClr val="FFFFFF"/>
                </a:solidFill>
                <a:latin typeface="Tahoma"/>
                <a:cs typeface="Tahoma"/>
              </a:rPr>
              <a:t>(98)</a:t>
            </a:r>
            <a:r>
              <a:rPr dirty="0" sz="2700" spc="-2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-160">
                <a:solidFill>
                  <a:srgbClr val="FFFFFF"/>
                </a:solidFill>
                <a:latin typeface="Tahoma"/>
                <a:cs typeface="Tahoma"/>
              </a:rPr>
              <a:t>98235-</a:t>
            </a:r>
            <a:r>
              <a:rPr dirty="0" sz="2700" spc="-20">
                <a:solidFill>
                  <a:srgbClr val="FFFFFF"/>
                </a:solidFill>
                <a:latin typeface="Tahoma"/>
                <a:cs typeface="Tahoma"/>
              </a:rPr>
              <a:t>5585</a:t>
            </a:r>
            <a:endParaRPr sz="2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dirty="0" sz="2700" spc="-30">
                <a:solidFill>
                  <a:srgbClr val="FFFFFF"/>
                </a:solidFill>
                <a:latin typeface="Tahoma"/>
                <a:cs typeface="Tahoma"/>
              </a:rPr>
              <a:t>https://ffi.edu.br/</a:t>
            </a:r>
            <a:endParaRPr sz="2700">
              <a:latin typeface="Tahoma"/>
              <a:cs typeface="Tahoma"/>
            </a:endParaRPr>
          </a:p>
          <a:p>
            <a:pPr marL="12700" marR="5080">
              <a:lnSpc>
                <a:spcPct val="166200"/>
              </a:lnSpc>
              <a:spcBef>
                <a:spcPts val="675"/>
              </a:spcBef>
            </a:pPr>
            <a:r>
              <a:rPr dirty="0" sz="2700" spc="-20">
                <a:solidFill>
                  <a:srgbClr val="FFFFFF"/>
                </a:solidFill>
                <a:latin typeface="Tahoma"/>
                <a:cs typeface="Tahoma"/>
              </a:rPr>
              <a:t>Edifício</a:t>
            </a:r>
            <a:r>
              <a:rPr dirty="0" sz="2700" spc="-3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-40">
                <a:solidFill>
                  <a:srgbClr val="FFFFFF"/>
                </a:solidFill>
                <a:latin typeface="Tahoma"/>
                <a:cs typeface="Tahoma"/>
              </a:rPr>
              <a:t>Comercial</a:t>
            </a:r>
            <a:r>
              <a:rPr dirty="0" sz="2700" spc="-3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-85">
                <a:solidFill>
                  <a:srgbClr val="FFFFFF"/>
                </a:solidFill>
                <a:latin typeface="Tahoma"/>
                <a:cs typeface="Tahoma"/>
              </a:rPr>
              <a:t>Mendes</a:t>
            </a:r>
            <a:r>
              <a:rPr dirty="0" sz="2700" spc="-3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-30">
                <a:solidFill>
                  <a:srgbClr val="FFFFFF"/>
                </a:solidFill>
                <a:latin typeface="Tahoma"/>
                <a:cs typeface="Tahoma"/>
              </a:rPr>
              <a:t>Frota,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-180">
                <a:solidFill>
                  <a:srgbClr val="FFFFFF"/>
                </a:solidFill>
                <a:latin typeface="Tahoma"/>
                <a:cs typeface="Tahoma"/>
              </a:rPr>
              <a:t>Av.</a:t>
            </a:r>
            <a:r>
              <a:rPr dirty="0" sz="2700" spc="-3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-95">
                <a:solidFill>
                  <a:srgbClr val="FFFFFF"/>
                </a:solidFill>
                <a:latin typeface="Tahoma"/>
                <a:cs typeface="Tahoma"/>
              </a:rPr>
              <a:t>Ana</a:t>
            </a:r>
            <a:r>
              <a:rPr dirty="0" sz="2700" spc="-3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Tahoma"/>
                <a:cs typeface="Tahoma"/>
              </a:rPr>
              <a:t>Jansen. @ffiedu</a:t>
            </a:r>
            <a:endParaRPr sz="27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18722" cy="10286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Dora Silva | FCAEB</dc:creator>
  <cp:keywords>DAGzcqY4hZg,BAFOgKzDGAU,0</cp:keywords>
  <dc:title>Título</dc:title>
  <dcterms:created xsi:type="dcterms:W3CDTF">2025-09-24T12:46:54Z</dcterms:created>
  <dcterms:modified xsi:type="dcterms:W3CDTF">2025-09-24T12:46:54Z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2025-09-19T00:00:00Z</vt:filetime>
  </property>
  <property fmtid="{D5CDD505-2E9C-101B-9397-08002B2CF9AE}" pid="3" name="Creator">
    <vt:lpwstr>Canva</vt:lpwstr>
  </property>
  <property fmtid="{D5CDD505-2E9C-101B-9397-08002B2CF9AE}" pid="4" name="LastSaved">
    <vt:filetime>2025-09-24T00:00:00Z</vt:filetime>
  </property>
  <property fmtid="{D5CDD505-2E9C-101B-9397-08002B2CF9AE}" pid="5" name="Producer">
    <vt:lpwstr>Canva</vt:lpwstr>
  </property>
</Properties>
</file>